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trictFirstAndLastChars="0" embedTrueTypeFonts="1" saveSubsetFonts="1" autoCompressPictures="0">
  <p:sldMasterIdLst>
    <p:sldMasterId id="2147483648" r:id="rId1"/>
    <p:sldMasterId id="2147483680" r:id="rId2"/>
    <p:sldMasterId id="2147483696" r:id="rId3"/>
  </p:sldMasterIdLst>
  <p:notesMasterIdLst>
    <p:notesMasterId r:id="rId84"/>
  </p:notes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5" r:id="rId43"/>
    <p:sldId id="296" r:id="rId44"/>
    <p:sldId id="335" r:id="rId45"/>
    <p:sldId id="297" r:id="rId46"/>
    <p:sldId id="298" r:id="rId47"/>
    <p:sldId id="299" r:id="rId48"/>
    <p:sldId id="300" r:id="rId49"/>
    <p:sldId id="301" r:id="rId50"/>
    <p:sldId id="302" r:id="rId51"/>
    <p:sldId id="303" r:id="rId52"/>
    <p:sldId id="333" r:id="rId53"/>
    <p:sldId id="304" r:id="rId54"/>
    <p:sldId id="305" r:id="rId55"/>
    <p:sldId id="306" r:id="rId56"/>
    <p:sldId id="334"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Lst>
  <p:sldSz cx="16256000" cy="9144000"/>
  <p:notesSz cx="6858000" cy="9144000"/>
  <p:embeddedFontLst>
    <p:embeddedFont>
      <p:font typeface="Calibri" panose="020F0502020204030204" pitchFamily="34" charset="0"/>
      <p:regular r:id="rId85"/>
      <p:bold r:id="rId86"/>
      <p:italic r:id="rId87"/>
      <p:boldItalic r:id="rId88"/>
    </p:embeddedFont>
    <p:embeddedFont>
      <p:font typeface="Open Sans" panose="020B0606030504020204" pitchFamily="34" charset="0"/>
      <p:regular r:id="rId89"/>
      <p:bold r:id="rId90"/>
      <p:italic r:id="rId91"/>
      <p:boldItalic r:id="rId92"/>
    </p:embeddedFont>
    <p:embeddedFont>
      <p:font typeface="Oswald" panose="00000500000000000000" pitchFamily="2" charset="0"/>
      <p:regular r:id="rId93"/>
      <p:bold r:id="rId9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modifyVerifier cryptProviderType="rsaAES" cryptAlgorithmClass="hash" cryptAlgorithmType="typeAny" cryptAlgorithmSid="14" spinCount="100000" saltData="CDatEkj3ucGh31+wuRTRbA==" hashData="L1RYx0dBdOUwi705datAGaiZf5wk0ZsR9GPMAx4oLdzR04fcwG0TziqNf80aQSun11hfAGecO42GqaQxOOpZ/A=="/>
  <p:extLst>
    <p:ext uri="{EFAFB233-063F-42B5-8137-9DF3F51BA10A}">
      <p15:sldGuideLst xmlns:p15="http://schemas.microsoft.com/office/powerpoint/2012/main">
        <p15:guide id="1" pos="5120">
          <p15:clr>
            <a:srgbClr val="A4A3A4"/>
          </p15:clr>
        </p15:guide>
        <p15:guide id="2" orient="horz" pos="589">
          <p15:clr>
            <a:srgbClr val="A4A3A4"/>
          </p15:clr>
        </p15:guide>
        <p15:guide id="3" orient="horz" pos="2880">
          <p15:clr>
            <a:srgbClr val="A4A3A4"/>
          </p15:clr>
        </p15:guide>
        <p15:guide id="4" orient="horz" pos="5193">
          <p15:clr>
            <a:srgbClr val="A4A3A4"/>
          </p15:clr>
        </p15:guide>
        <p15:guide id="5" pos="9769" userDrawn="1">
          <p15:clr>
            <a:srgbClr val="A4A3A4"/>
          </p15:clr>
        </p15:guide>
        <p15:guide id="6" pos="561">
          <p15:clr>
            <a:srgbClr val="A4A3A4"/>
          </p15:clr>
        </p15:guide>
        <p15:guide id="7" pos="9497">
          <p15:clr>
            <a:srgbClr val="A4A3A4"/>
          </p15:clr>
        </p15:guide>
        <p15:guide id="8" pos="902">
          <p15:clr>
            <a:srgbClr val="A4A3A4"/>
          </p15:clr>
        </p15:guide>
        <p15:guide id="9" orient="horz" pos="1338">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95" roundtripDataSignature="AMtx7mj9eOvDWJQc5/j5lOQBWlVeq32QGA=="/>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1" d="100"/>
          <a:sy n="51" d="100"/>
        </p:scale>
        <p:origin x="834" y="84"/>
      </p:cViewPr>
      <p:guideLst>
        <p:guide pos="5120"/>
        <p:guide orient="horz" pos="589"/>
        <p:guide orient="horz" pos="2880"/>
        <p:guide orient="horz" pos="5193"/>
        <p:guide pos="9769"/>
        <p:guide pos="561"/>
        <p:guide pos="9497"/>
        <p:guide pos="902"/>
        <p:guide orient="horz" pos="133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notesMaster" Target="notesMasters/notesMaster1.xml"/><Relationship Id="rId89" Type="http://schemas.openxmlformats.org/officeDocument/2006/relationships/font" Target="fonts/font5.fntdata"/><Relationship Id="rId16" Type="http://schemas.openxmlformats.org/officeDocument/2006/relationships/slide" Target="slides/slide13.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5" Type="http://schemas.openxmlformats.org/officeDocument/2006/relationships/slide" Target="slides/slide2.xml"/><Relationship Id="rId90" Type="http://schemas.openxmlformats.org/officeDocument/2006/relationships/font" Target="fonts/font6.fntdata"/><Relationship Id="rId95" Type="http://customschemas.google.com/relationships/presentationmetadata" Target="metadata"/><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80" Type="http://schemas.openxmlformats.org/officeDocument/2006/relationships/slide" Target="slides/slide77.xml"/><Relationship Id="rId85" Type="http://schemas.openxmlformats.org/officeDocument/2006/relationships/font" Target="fonts/font1.fntdata"/><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slide" Target="slides/slide80.xml"/><Relationship Id="rId88" Type="http://schemas.openxmlformats.org/officeDocument/2006/relationships/font" Target="fonts/font4.fntdata"/><Relationship Id="rId91" Type="http://schemas.openxmlformats.org/officeDocument/2006/relationships/font" Target="fonts/font7.fntdata"/><Relationship Id="rId9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font" Target="fonts/font2.fntdata"/><Relationship Id="rId94" Type="http://schemas.openxmlformats.org/officeDocument/2006/relationships/font" Target="fonts/font10.fntdata"/><Relationship Id="rId99"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viewProps" Target="viewProps.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font" Target="fonts/font8.fntdata"/><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font" Target="fonts/font3.fntdata"/><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microsoft.com/office/2018/10/relationships/authors" Target="authors.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font" Target="fonts/font9.fntdata"/><Relationship Id="rId98"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p4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51" name="Google Shape;351;p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p5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86" name="Google Shape;486;p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p:cNvGrpSpPr/>
        <p:nvPr/>
      </p:nvGrpSpPr>
      <p:grpSpPr>
        <a:xfrm>
          <a:off x="0" y="0"/>
          <a:ext cx="0" cy="0"/>
          <a:chOff x="0" y="0"/>
          <a:chExt cx="0" cy="0"/>
        </a:xfrm>
      </p:grpSpPr>
      <p:sp>
        <p:nvSpPr>
          <p:cNvPr id="497" name="Google Shape;497;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en-US" dirty="0"/>
              <a:t>Now we will create various Java Classes to serve as controller which will process request and response using to perform CRUD Operations for </a:t>
            </a:r>
            <a:r>
              <a:rPr lang="en-US" dirty="0" err="1"/>
              <a:t>eStore</a:t>
            </a:r>
            <a:r>
              <a:rPr lang="en-US" dirty="0"/>
              <a:t> Backend Project.</a:t>
            </a:r>
            <a:endParaRPr dirty="0"/>
          </a:p>
          <a:p>
            <a:pPr marL="0" lvl="0" indent="0" algn="l" rtl="0">
              <a:lnSpc>
                <a:spcPct val="100000"/>
              </a:lnSpc>
              <a:spcBef>
                <a:spcPts val="0"/>
              </a:spcBef>
              <a:spcAft>
                <a:spcPts val="0"/>
              </a:spcAft>
              <a:buClr>
                <a:schemeClr val="dk1"/>
              </a:buClr>
              <a:buSzPts val="1100"/>
              <a:buFont typeface="Arial"/>
              <a:buNone/>
            </a:pPr>
            <a:endParaRPr dirty="0"/>
          </a:p>
          <a:p>
            <a:pPr marL="0" lvl="0" indent="0" algn="l" rtl="0">
              <a:lnSpc>
                <a:spcPct val="100000"/>
              </a:lnSpc>
              <a:spcBef>
                <a:spcPts val="0"/>
              </a:spcBef>
              <a:spcAft>
                <a:spcPts val="0"/>
              </a:spcAft>
              <a:buClr>
                <a:schemeClr val="dk1"/>
              </a:buClr>
              <a:buSzPts val="1100"/>
              <a:buFont typeface="Arial"/>
              <a:buNone/>
            </a:pPr>
            <a:endParaRPr dirty="0"/>
          </a:p>
          <a:p>
            <a:pPr marL="0" lvl="0" indent="0" algn="l" rtl="0">
              <a:lnSpc>
                <a:spcPct val="100000"/>
              </a:lnSpc>
              <a:spcBef>
                <a:spcPts val="0"/>
              </a:spcBef>
              <a:spcAft>
                <a:spcPts val="0"/>
              </a:spcAft>
              <a:buClr>
                <a:schemeClr val="dk1"/>
              </a:buClr>
              <a:buSzPts val="1100"/>
              <a:buFont typeface="Arial"/>
              <a:buNone/>
            </a:pPr>
            <a:endParaRPr dirty="0"/>
          </a:p>
          <a:p>
            <a:pPr marL="0" lvl="0" indent="0" algn="l" rtl="0">
              <a:lnSpc>
                <a:spcPct val="100000"/>
              </a:lnSpc>
              <a:spcBef>
                <a:spcPts val="0"/>
              </a:spcBef>
              <a:spcAft>
                <a:spcPts val="0"/>
              </a:spcAft>
              <a:buClr>
                <a:schemeClr val="dk1"/>
              </a:buClr>
              <a:buSzPts val="1100"/>
              <a:buFont typeface="Arial"/>
              <a:buNone/>
            </a:pPr>
            <a:endParaRPr sz="1200" dirty="0">
              <a:latin typeface="Arial"/>
              <a:ea typeface="Arial"/>
              <a:cs typeface="Arial"/>
              <a:sym typeface="Arial"/>
            </a:endParaRPr>
          </a:p>
        </p:txBody>
      </p:sp>
      <p:sp>
        <p:nvSpPr>
          <p:cNvPr id="498" name="Google Shape;498;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1"/>
        <p:cNvGrpSpPr/>
        <p:nvPr/>
      </p:nvGrpSpPr>
      <p:grpSpPr>
        <a:xfrm>
          <a:off x="0" y="0"/>
          <a:ext cx="0" cy="0"/>
          <a:chOff x="0" y="0"/>
          <a:chExt cx="0" cy="0"/>
        </a:xfrm>
      </p:grpSpPr>
      <p:sp>
        <p:nvSpPr>
          <p:cNvPr id="502" name="Google Shape;502;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Overview of  Controller Classes which will be created in our project structure:</a:t>
            </a:r>
            <a:endParaRPr/>
          </a:p>
          <a:p>
            <a:pPr marL="0" lvl="0" indent="0" algn="l" rtl="0">
              <a:lnSpc>
                <a:spcPct val="100000"/>
              </a:lnSpc>
              <a:spcBef>
                <a:spcPts val="0"/>
              </a:spcBef>
              <a:spcAft>
                <a:spcPts val="0"/>
              </a:spcAft>
              <a:buClr>
                <a:schemeClr val="dk1"/>
              </a:buClr>
              <a:buSzPts val="1100"/>
              <a:buFont typeface="Arial"/>
              <a:buNone/>
            </a:pPr>
            <a:endParaRPr/>
          </a:p>
        </p:txBody>
      </p:sp>
      <p:sp>
        <p:nvSpPr>
          <p:cNvPr id="503" name="Google Shape;503;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9"/>
        <p:cNvGrpSpPr/>
        <p:nvPr/>
      </p:nvGrpSpPr>
      <p:grpSpPr>
        <a:xfrm>
          <a:off x="0" y="0"/>
          <a:ext cx="0" cy="0"/>
          <a:chOff x="0" y="0"/>
          <a:chExt cx="0" cy="0"/>
        </a:xfrm>
      </p:grpSpPr>
      <p:sp>
        <p:nvSpPr>
          <p:cNvPr id="510" name="Google Shape;510;p5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Overview of  Controller Classes which will be created in our project structure:</a:t>
            </a:r>
            <a:endParaRPr/>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Clr>
                <a:schemeClr val="dk1"/>
              </a:buClr>
              <a:buSzPts val="1100"/>
              <a:buFont typeface="Arial"/>
              <a:buNone/>
            </a:pPr>
            <a:r>
              <a:rPr lang="en-US" b="1"/>
              <a:t>UsersController.java</a:t>
            </a:r>
            <a:endParaRPr/>
          </a:p>
          <a:p>
            <a:pPr marL="0" lvl="0" indent="0" algn="l" rtl="0">
              <a:lnSpc>
                <a:spcPct val="100000"/>
              </a:lnSpc>
              <a:spcBef>
                <a:spcPts val="0"/>
              </a:spcBef>
              <a:spcAft>
                <a:spcPts val="0"/>
              </a:spcAft>
              <a:buClr>
                <a:schemeClr val="dk1"/>
              </a:buClr>
              <a:buSzPts val="1100"/>
              <a:buFont typeface="Arial"/>
              <a:buNone/>
            </a:pPr>
            <a:r>
              <a:rPr lang="en-US"/>
              <a:t>Servlet for HTTP Request Response for User which will manage CRUD Operations using EStoreRepository</a:t>
            </a:r>
            <a:endParaRPr/>
          </a:p>
          <a:p>
            <a:pPr marL="0" lvl="0" indent="0" algn="l" rtl="0">
              <a:lnSpc>
                <a:spcPct val="100000"/>
              </a:lnSpc>
              <a:spcBef>
                <a:spcPts val="0"/>
              </a:spcBef>
              <a:spcAft>
                <a:spcPts val="0"/>
              </a:spcAft>
              <a:buClr>
                <a:schemeClr val="dk1"/>
              </a:buClr>
              <a:buSzPts val="1100"/>
              <a:buFont typeface="Arial"/>
              <a:buNone/>
            </a:pPr>
            <a:endParaRPr/>
          </a:p>
        </p:txBody>
      </p:sp>
      <p:sp>
        <p:nvSpPr>
          <p:cNvPr id="511" name="Google Shape;511;p5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p:cNvGrpSpPr/>
        <p:nvPr/>
      </p:nvGrpSpPr>
      <p:grpSpPr>
        <a:xfrm>
          <a:off x="0" y="0"/>
          <a:ext cx="0" cy="0"/>
          <a:chOff x="0" y="0"/>
          <a:chExt cx="0" cy="0"/>
        </a:xfrm>
      </p:grpSpPr>
      <p:sp>
        <p:nvSpPr>
          <p:cNvPr id="519" name="Google Shape;519;p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20" name="Google Shape;520;p5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en-US" b="1"/>
              <a:t>CategoriesController.java</a:t>
            </a:r>
            <a:endParaRPr/>
          </a:p>
          <a:p>
            <a:pPr marL="0" lvl="0" indent="0" algn="l" rtl="0">
              <a:lnSpc>
                <a:spcPct val="100000"/>
              </a:lnSpc>
              <a:spcBef>
                <a:spcPts val="0"/>
              </a:spcBef>
              <a:spcAft>
                <a:spcPts val="0"/>
              </a:spcAft>
              <a:buClr>
                <a:schemeClr val="dk1"/>
              </a:buClr>
              <a:buSzPts val="1100"/>
              <a:buFont typeface="Arial"/>
              <a:buNone/>
            </a:pPr>
            <a:r>
              <a:rPr lang="en-US"/>
              <a:t>Servlet for HTTP Request Response for Product Categories,  which will manage CRUD Operations using EStoreRepository</a:t>
            </a:r>
            <a:endParaRPr/>
          </a:p>
          <a:p>
            <a:pPr marL="0" lvl="0" indent="0" algn="l" rtl="0">
              <a:lnSpc>
                <a:spcPct val="100000"/>
              </a:lnSpc>
              <a:spcBef>
                <a:spcPts val="0"/>
              </a:spcBef>
              <a:spcAft>
                <a:spcPts val="0"/>
              </a:spcAft>
              <a:buClr>
                <a:schemeClr val="dk1"/>
              </a:buClr>
              <a:buSzPts val="1100"/>
              <a:buFont typeface="Arial"/>
              <a:buNone/>
            </a:pPr>
            <a:endParaRPr/>
          </a:p>
        </p:txBody>
      </p:sp>
      <p:sp>
        <p:nvSpPr>
          <p:cNvPr id="521" name="Google Shape;521;p5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14</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8"/>
        <p:cNvGrpSpPr/>
        <p:nvPr/>
      </p:nvGrpSpPr>
      <p:grpSpPr>
        <a:xfrm>
          <a:off x="0" y="0"/>
          <a:ext cx="0" cy="0"/>
          <a:chOff x="0" y="0"/>
          <a:chExt cx="0" cy="0"/>
        </a:xfrm>
      </p:grpSpPr>
      <p:sp>
        <p:nvSpPr>
          <p:cNvPr id="529" name="Google Shape;529;p5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30" name="Google Shape;530;p5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en-US" b="1"/>
              <a:t>OrdersController.java</a:t>
            </a:r>
            <a:endParaRPr/>
          </a:p>
          <a:p>
            <a:pPr marL="0" lvl="0" indent="0" algn="l" rtl="0">
              <a:lnSpc>
                <a:spcPct val="100000"/>
              </a:lnSpc>
              <a:spcBef>
                <a:spcPts val="0"/>
              </a:spcBef>
              <a:spcAft>
                <a:spcPts val="0"/>
              </a:spcAft>
              <a:buClr>
                <a:schemeClr val="dk1"/>
              </a:buClr>
              <a:buSzPts val="1100"/>
              <a:buFont typeface="Arial"/>
              <a:buNone/>
            </a:pPr>
            <a:r>
              <a:rPr lang="en-US"/>
              <a:t>Servlet for HTTP Request Response for Orders placed by Users,  which will manage CRUD Operations using EStoreRepository</a:t>
            </a:r>
            <a:endParaRPr/>
          </a:p>
          <a:p>
            <a:pPr marL="0" lvl="0" indent="0" algn="l" rtl="0">
              <a:lnSpc>
                <a:spcPct val="100000"/>
              </a:lnSpc>
              <a:spcBef>
                <a:spcPts val="0"/>
              </a:spcBef>
              <a:spcAft>
                <a:spcPts val="0"/>
              </a:spcAft>
              <a:buClr>
                <a:schemeClr val="dk1"/>
              </a:buClr>
              <a:buSzPts val="1100"/>
              <a:buFont typeface="Arial"/>
              <a:buNone/>
            </a:pPr>
            <a:endParaRPr/>
          </a:p>
        </p:txBody>
      </p:sp>
      <p:sp>
        <p:nvSpPr>
          <p:cNvPr id="531" name="Google Shape;531;p5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15</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Google Shape;539;p5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40" name="Google Shape;540;p5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en-US" b="1"/>
              <a:t>OrderItemsController.java</a:t>
            </a:r>
            <a:endParaRPr/>
          </a:p>
          <a:p>
            <a:pPr marL="0" lvl="0" indent="0" algn="l" rtl="0">
              <a:lnSpc>
                <a:spcPct val="100000"/>
              </a:lnSpc>
              <a:spcBef>
                <a:spcPts val="0"/>
              </a:spcBef>
              <a:spcAft>
                <a:spcPts val="0"/>
              </a:spcAft>
              <a:buClr>
                <a:schemeClr val="dk1"/>
              </a:buClr>
              <a:buSzPts val="1100"/>
              <a:buFont typeface="Arial"/>
              <a:buNone/>
            </a:pPr>
            <a:r>
              <a:rPr lang="en-US"/>
              <a:t>Servlet for HTTP Request Response for items in an order,  which will manage CRUD Operations using EStoreRepository</a:t>
            </a:r>
            <a:endParaRPr/>
          </a:p>
        </p:txBody>
      </p:sp>
      <p:sp>
        <p:nvSpPr>
          <p:cNvPr id="541" name="Google Shape;541;p5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16</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8"/>
        <p:cNvGrpSpPr/>
        <p:nvPr/>
      </p:nvGrpSpPr>
      <p:grpSpPr>
        <a:xfrm>
          <a:off x="0" y="0"/>
          <a:ext cx="0" cy="0"/>
          <a:chOff x="0" y="0"/>
          <a:chExt cx="0" cy="0"/>
        </a:xfrm>
      </p:grpSpPr>
      <p:sp>
        <p:nvSpPr>
          <p:cNvPr id="549" name="Google Shape;549;p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50" name="Google Shape;550;p5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en-US" b="1"/>
              <a:t>ProductsController.java</a:t>
            </a:r>
            <a:endParaRPr/>
          </a:p>
          <a:p>
            <a:pPr marL="0" lvl="0" indent="0" algn="l" rtl="0">
              <a:lnSpc>
                <a:spcPct val="100000"/>
              </a:lnSpc>
              <a:spcBef>
                <a:spcPts val="0"/>
              </a:spcBef>
              <a:spcAft>
                <a:spcPts val="0"/>
              </a:spcAft>
              <a:buClr>
                <a:schemeClr val="dk1"/>
              </a:buClr>
              <a:buSzPts val="1100"/>
              <a:buFont typeface="Arial"/>
              <a:buNone/>
            </a:pPr>
            <a:r>
              <a:rPr lang="en-US"/>
              <a:t>Servlet for HTTP Request Response for Products in the estore,  which will manage CRUD Operations using EStoreRepository</a:t>
            </a:r>
            <a:endParaRPr/>
          </a:p>
        </p:txBody>
      </p:sp>
      <p:sp>
        <p:nvSpPr>
          <p:cNvPr id="551" name="Google Shape;551;p5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17</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8"/>
        <p:cNvGrpSpPr/>
        <p:nvPr/>
      </p:nvGrpSpPr>
      <p:grpSpPr>
        <a:xfrm>
          <a:off x="0" y="0"/>
          <a:ext cx="0" cy="0"/>
          <a:chOff x="0" y="0"/>
          <a:chExt cx="0" cy="0"/>
        </a:xfrm>
      </p:grpSpPr>
      <p:sp>
        <p:nvSpPr>
          <p:cNvPr id="559" name="Google Shape;559;p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60" name="Google Shape;560;p6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en-US" b="1"/>
              <a:t>ShipmentsController.java</a:t>
            </a:r>
            <a:endParaRPr/>
          </a:p>
          <a:p>
            <a:pPr marL="0" lvl="0" indent="0" algn="l" rtl="0">
              <a:lnSpc>
                <a:spcPct val="100000"/>
              </a:lnSpc>
              <a:spcBef>
                <a:spcPts val="0"/>
              </a:spcBef>
              <a:spcAft>
                <a:spcPts val="0"/>
              </a:spcAft>
              <a:buSzPts val="1400"/>
              <a:buNone/>
            </a:pPr>
            <a:r>
              <a:rPr lang="en-US"/>
              <a:t>Servlet for HTTP Request Response for shipments of the orders placed by Users,  which will manage CRUD Operations using EStoreRepository</a:t>
            </a:r>
            <a:endParaRPr/>
          </a:p>
        </p:txBody>
      </p:sp>
      <p:sp>
        <p:nvSpPr>
          <p:cNvPr id="561" name="Google Shape;561;p6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18</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Google Shape;569;p6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70" name="Google Shape;570;p6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en-US" b="1"/>
              <a:t>CartController.java</a:t>
            </a:r>
            <a:endParaRPr/>
          </a:p>
          <a:p>
            <a:pPr marL="0" lvl="0" indent="0" algn="l" rtl="0">
              <a:lnSpc>
                <a:spcPct val="100000"/>
              </a:lnSpc>
              <a:spcBef>
                <a:spcPts val="0"/>
              </a:spcBef>
              <a:spcAft>
                <a:spcPts val="0"/>
              </a:spcAft>
              <a:buSzPts val="1400"/>
              <a:buNone/>
            </a:pPr>
            <a:r>
              <a:rPr lang="en-US"/>
              <a:t>Servlet for HTTP Request Response for Shopping Cart of the User,  which will manage CRUD Operations using EStoreRepository</a:t>
            </a:r>
            <a:endParaRPr/>
          </a:p>
        </p:txBody>
      </p:sp>
      <p:sp>
        <p:nvSpPr>
          <p:cNvPr id="571" name="Google Shape;571;p6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19</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p4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56" name="Google Shape;356;p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8"/>
        <p:cNvGrpSpPr/>
        <p:nvPr/>
      </p:nvGrpSpPr>
      <p:grpSpPr>
        <a:xfrm>
          <a:off x="0" y="0"/>
          <a:ext cx="0" cy="0"/>
          <a:chOff x="0" y="0"/>
          <a:chExt cx="0" cy="0"/>
        </a:xfrm>
      </p:grpSpPr>
      <p:sp>
        <p:nvSpPr>
          <p:cNvPr id="579" name="Google Shape;579;p6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80" name="Google Shape;580;p6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en-US" b="1"/>
              <a:t>WishlistController.java</a:t>
            </a:r>
            <a:endParaRPr/>
          </a:p>
          <a:p>
            <a:pPr marL="0" lvl="0" indent="0" algn="l" rtl="0">
              <a:lnSpc>
                <a:spcPct val="100000"/>
              </a:lnSpc>
              <a:spcBef>
                <a:spcPts val="0"/>
              </a:spcBef>
              <a:spcAft>
                <a:spcPts val="0"/>
              </a:spcAft>
              <a:buClr>
                <a:schemeClr val="dk1"/>
              </a:buClr>
              <a:buSzPts val="1100"/>
              <a:buFont typeface="Arial"/>
              <a:buNone/>
            </a:pPr>
            <a:r>
              <a:rPr lang="en-US"/>
              <a:t>Servlet for HTTP Request Response for Wishlisted Products by User,  which will manage CRUD Operations using DAO</a:t>
            </a:r>
            <a:endParaRPr/>
          </a:p>
        </p:txBody>
      </p:sp>
      <p:sp>
        <p:nvSpPr>
          <p:cNvPr id="581" name="Google Shape;581;p6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20</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8"/>
        <p:cNvGrpSpPr/>
        <p:nvPr/>
      </p:nvGrpSpPr>
      <p:grpSpPr>
        <a:xfrm>
          <a:off x="0" y="0"/>
          <a:ext cx="0" cy="0"/>
          <a:chOff x="0" y="0"/>
          <a:chExt cx="0" cy="0"/>
        </a:xfrm>
      </p:grpSpPr>
      <p:sp>
        <p:nvSpPr>
          <p:cNvPr id="589" name="Google Shape;589;p6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90" name="Google Shape;590;p6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Arial"/>
              <a:buNone/>
            </a:pPr>
            <a:r>
              <a:rPr lang="en-US"/>
              <a:t>UsersController class will handle HTTP Request and Response from the client to perform various CRUD Operations for Users.</a:t>
            </a:r>
            <a:endParaRPr/>
          </a:p>
          <a:p>
            <a:pPr marL="0" lvl="0" indent="0" algn="l" rtl="0">
              <a:lnSpc>
                <a:spcPct val="100000"/>
              </a:lnSpc>
              <a:spcBef>
                <a:spcPts val="0"/>
              </a:spcBef>
              <a:spcAft>
                <a:spcPts val="0"/>
              </a:spcAft>
              <a:buClr>
                <a:schemeClr val="dk1"/>
              </a:buClr>
              <a:buSzPts val="1400"/>
              <a:buFont typeface="Arial"/>
              <a:buNone/>
            </a:pPr>
            <a:r>
              <a:rPr lang="en-US"/>
              <a:t>Annotate with @RestController to mark it as a controller</a:t>
            </a:r>
            <a:endParaRPr/>
          </a:p>
          <a:p>
            <a:pPr marL="0" lvl="0" indent="0" algn="l" rtl="0">
              <a:lnSpc>
                <a:spcPct val="100000"/>
              </a:lnSpc>
              <a:spcBef>
                <a:spcPts val="0"/>
              </a:spcBef>
              <a:spcAft>
                <a:spcPts val="0"/>
              </a:spcAft>
              <a:buClr>
                <a:schemeClr val="dk1"/>
              </a:buClr>
              <a:buSzPts val="1400"/>
              <a:buFont typeface="Arial"/>
              <a:buNone/>
            </a:pPr>
            <a:r>
              <a:rPr lang="en-US"/>
              <a:t>@RequestMapping will have path as users to reach to the controller</a:t>
            </a:r>
            <a:endParaRPr/>
          </a:p>
        </p:txBody>
      </p:sp>
      <p:sp>
        <p:nvSpPr>
          <p:cNvPr id="591" name="Google Shape;591;p6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21</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3"/>
        <p:cNvGrpSpPr/>
        <p:nvPr/>
      </p:nvGrpSpPr>
      <p:grpSpPr>
        <a:xfrm>
          <a:off x="0" y="0"/>
          <a:ext cx="0" cy="0"/>
          <a:chOff x="0" y="0"/>
          <a:chExt cx="0" cy="0"/>
        </a:xfrm>
      </p:grpSpPr>
      <p:sp>
        <p:nvSpPr>
          <p:cNvPr id="604" name="Google Shape;604;p6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en-US"/>
              <a:t>Now we will create various Java Classes to serve as controller which will process request and response using to perform CRUD Operations for eStore Backend Project</a:t>
            </a:r>
            <a:endParaRPr/>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Clr>
                <a:schemeClr val="dk1"/>
              </a:buClr>
              <a:buSzPts val="1100"/>
              <a:buFont typeface="Arial"/>
              <a:buNone/>
            </a:pPr>
            <a:endParaRPr/>
          </a:p>
        </p:txBody>
      </p:sp>
      <p:sp>
        <p:nvSpPr>
          <p:cNvPr id="605" name="Google Shape;605;p6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8"/>
        <p:cNvGrpSpPr/>
        <p:nvPr/>
      </p:nvGrpSpPr>
      <p:grpSpPr>
        <a:xfrm>
          <a:off x="0" y="0"/>
          <a:ext cx="0" cy="0"/>
          <a:chOff x="0" y="0"/>
          <a:chExt cx="0" cy="0"/>
        </a:xfrm>
      </p:grpSpPr>
      <p:sp>
        <p:nvSpPr>
          <p:cNvPr id="609" name="Google Shape;609;p6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10" name="Google Shape;610;p6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Arial"/>
              <a:buNone/>
            </a:pPr>
            <a:r>
              <a:rPr lang="en-US"/>
              <a:t>Let us see, how can we perform an insert operation inside our RestController.</a:t>
            </a:r>
            <a:endParaRPr/>
          </a:p>
          <a:p>
            <a:pPr marL="0" lvl="0" indent="0" algn="l" rtl="0">
              <a:lnSpc>
                <a:spcPct val="100000"/>
              </a:lnSpc>
              <a:spcBef>
                <a:spcPts val="0"/>
              </a:spcBef>
              <a:spcAft>
                <a:spcPts val="0"/>
              </a:spcAft>
              <a:buClr>
                <a:schemeClr val="dk1"/>
              </a:buClr>
              <a:buSzPts val="1400"/>
              <a:buFont typeface="Arial"/>
              <a:buNone/>
            </a:pPr>
            <a:endParaRPr/>
          </a:p>
          <a:p>
            <a:pPr marL="457200" lvl="0" indent="-317500" algn="l" rtl="0">
              <a:lnSpc>
                <a:spcPct val="100000"/>
              </a:lnSpc>
              <a:spcBef>
                <a:spcPts val="0"/>
              </a:spcBef>
              <a:spcAft>
                <a:spcPts val="0"/>
              </a:spcAft>
              <a:buSzPts val="1400"/>
              <a:buAutoNum type="arabicPeriod"/>
            </a:pPr>
            <a:r>
              <a:rPr lang="en-US"/>
              <a:t>Create UsersRepository reference and annotate it with @Autowired. We need this to perform CRUD Operations.</a:t>
            </a:r>
            <a:endParaRPr/>
          </a:p>
        </p:txBody>
      </p:sp>
      <p:sp>
        <p:nvSpPr>
          <p:cNvPr id="611" name="Google Shape;611;p6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23</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4"/>
        <p:cNvGrpSpPr/>
        <p:nvPr/>
      </p:nvGrpSpPr>
      <p:grpSpPr>
        <a:xfrm>
          <a:off x="0" y="0"/>
          <a:ext cx="0" cy="0"/>
          <a:chOff x="0" y="0"/>
          <a:chExt cx="0" cy="0"/>
        </a:xfrm>
      </p:grpSpPr>
      <p:sp>
        <p:nvSpPr>
          <p:cNvPr id="625" name="Google Shape;625;p6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26" name="Google Shape;626;p6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39700" lvl="0" indent="0" algn="l" rtl="0">
              <a:lnSpc>
                <a:spcPct val="100000"/>
              </a:lnSpc>
              <a:spcBef>
                <a:spcPts val="0"/>
              </a:spcBef>
              <a:spcAft>
                <a:spcPts val="0"/>
              </a:spcAft>
              <a:buSzPts val="1400"/>
              <a:buNone/>
            </a:pPr>
            <a:r>
              <a:rPr lang="en-US"/>
              <a:t>Create a method eg: addUser and use the annotation @PostMapping with the path as add</a:t>
            </a:r>
            <a:endParaRPr/>
          </a:p>
        </p:txBody>
      </p:sp>
      <p:sp>
        <p:nvSpPr>
          <p:cNvPr id="627" name="Google Shape;627;p6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24</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9"/>
        <p:cNvGrpSpPr/>
        <p:nvPr/>
      </p:nvGrpSpPr>
      <p:grpSpPr>
        <a:xfrm>
          <a:off x="0" y="0"/>
          <a:ext cx="0" cy="0"/>
          <a:chOff x="0" y="0"/>
          <a:chExt cx="0" cy="0"/>
        </a:xfrm>
      </p:grpSpPr>
      <p:sp>
        <p:nvSpPr>
          <p:cNvPr id="640" name="Google Shape;640;p6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41" name="Google Shape;641;p6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39700" lvl="0" indent="0" algn="l" rtl="0">
              <a:lnSpc>
                <a:spcPct val="100000"/>
              </a:lnSpc>
              <a:spcBef>
                <a:spcPts val="0"/>
              </a:spcBef>
              <a:spcAft>
                <a:spcPts val="0"/>
              </a:spcAft>
              <a:buSzPts val="1400"/>
              <a:buNone/>
            </a:pPr>
            <a:r>
              <a:rPr lang="en-US"/>
              <a:t>Now, take the inputs in the method and mark them @RequestParam so as to read data from the client in the HTTP Request</a:t>
            </a:r>
            <a:endParaRPr/>
          </a:p>
          <a:p>
            <a:pPr marL="139700" lvl="0" indent="0" algn="l" rtl="0">
              <a:lnSpc>
                <a:spcPct val="100000"/>
              </a:lnSpc>
              <a:spcBef>
                <a:spcPts val="0"/>
              </a:spcBef>
              <a:spcAft>
                <a:spcPts val="0"/>
              </a:spcAft>
              <a:buSzPts val="1400"/>
              <a:buNone/>
            </a:pPr>
            <a:r>
              <a:rPr lang="en-US"/>
              <a:t>Use the CrudRepository and execute the save method</a:t>
            </a:r>
            <a:endParaRPr/>
          </a:p>
          <a:p>
            <a:pPr marL="139700" lvl="0" indent="0" algn="l" rtl="0">
              <a:lnSpc>
                <a:spcPct val="100000"/>
              </a:lnSpc>
              <a:spcBef>
                <a:spcPts val="0"/>
              </a:spcBef>
              <a:spcAft>
                <a:spcPts val="0"/>
              </a:spcAft>
              <a:buSzPts val="1400"/>
              <a:buNone/>
            </a:pPr>
            <a:r>
              <a:rPr lang="en-US"/>
              <a:t>Return the Response Object from the addUser Method with code and message, which will be sent as JSON to client in response</a:t>
            </a:r>
            <a:endParaRPr/>
          </a:p>
          <a:p>
            <a:pPr marL="228600" lvl="0" indent="0" algn="l" rtl="0">
              <a:lnSpc>
                <a:spcPct val="100000"/>
              </a:lnSpc>
              <a:spcBef>
                <a:spcPts val="0"/>
              </a:spcBef>
              <a:spcAft>
                <a:spcPts val="0"/>
              </a:spcAft>
              <a:buSzPts val="1400"/>
              <a:buFont typeface="Arial"/>
              <a:buNone/>
            </a:pPr>
            <a:endParaRPr/>
          </a:p>
          <a:p>
            <a:pPr marL="457200" marR="0" lvl="0" indent="-228600" algn="l" rtl="0">
              <a:lnSpc>
                <a:spcPct val="100000"/>
              </a:lnSpc>
              <a:spcBef>
                <a:spcPts val="0"/>
              </a:spcBef>
              <a:spcAft>
                <a:spcPts val="0"/>
              </a:spcAft>
              <a:buClr>
                <a:srgbClr val="000000"/>
              </a:buClr>
              <a:buSzPts val="1400"/>
              <a:buFont typeface="Arial"/>
              <a:buNone/>
            </a:pPr>
            <a:endParaRPr/>
          </a:p>
        </p:txBody>
      </p:sp>
      <p:sp>
        <p:nvSpPr>
          <p:cNvPr id="642" name="Google Shape;642;p6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25</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5"/>
        <p:cNvGrpSpPr/>
        <p:nvPr/>
      </p:nvGrpSpPr>
      <p:grpSpPr>
        <a:xfrm>
          <a:off x="0" y="0"/>
          <a:ext cx="0" cy="0"/>
          <a:chOff x="0" y="0"/>
          <a:chExt cx="0" cy="0"/>
        </a:xfrm>
      </p:grpSpPr>
      <p:sp>
        <p:nvSpPr>
          <p:cNvPr id="656" name="Google Shape;656;p6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57" name="Google Shape;657;p6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Arial"/>
              <a:buNone/>
            </a:pPr>
            <a:r>
              <a:rPr lang="en-US"/>
              <a:t>Let us see, how can we perform an update operation inside our RestController.</a:t>
            </a:r>
            <a:endParaRPr/>
          </a:p>
          <a:p>
            <a:pPr marL="0" lvl="0" indent="0" algn="l" rtl="0">
              <a:lnSpc>
                <a:spcPct val="100000"/>
              </a:lnSpc>
              <a:spcBef>
                <a:spcPts val="0"/>
              </a:spcBef>
              <a:spcAft>
                <a:spcPts val="0"/>
              </a:spcAft>
              <a:buClr>
                <a:schemeClr val="dk1"/>
              </a:buClr>
              <a:buSzPts val="1400"/>
              <a:buFont typeface="Arial"/>
              <a:buNone/>
            </a:pPr>
            <a:endParaRPr/>
          </a:p>
        </p:txBody>
      </p:sp>
      <p:sp>
        <p:nvSpPr>
          <p:cNvPr id="658" name="Google Shape;658;p6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26</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7"/>
        <p:cNvGrpSpPr/>
        <p:nvPr/>
      </p:nvGrpSpPr>
      <p:grpSpPr>
        <a:xfrm>
          <a:off x="0" y="0"/>
          <a:ext cx="0" cy="0"/>
          <a:chOff x="0" y="0"/>
          <a:chExt cx="0" cy="0"/>
        </a:xfrm>
      </p:grpSpPr>
      <p:sp>
        <p:nvSpPr>
          <p:cNvPr id="668" name="Google Shape;668;p6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69" name="Google Shape;669;p6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317500" algn="l" rtl="0">
              <a:lnSpc>
                <a:spcPct val="100000"/>
              </a:lnSpc>
              <a:spcBef>
                <a:spcPts val="0"/>
              </a:spcBef>
              <a:spcAft>
                <a:spcPts val="0"/>
              </a:spcAft>
              <a:buClr>
                <a:srgbClr val="000000"/>
              </a:buClr>
              <a:buSzPts val="1400"/>
              <a:buFont typeface="Arial"/>
              <a:buAutoNum type="arabicPeriod"/>
            </a:pPr>
            <a:r>
              <a:rPr lang="en-US"/>
              <a:t>Create a method eg: updateUser and use the annotation @PostMapping with the path as update</a:t>
            </a:r>
            <a:endParaRPr/>
          </a:p>
          <a:p>
            <a:pPr marL="457200" lvl="0" indent="-228600" algn="l" rtl="0">
              <a:lnSpc>
                <a:spcPct val="100000"/>
              </a:lnSpc>
              <a:spcBef>
                <a:spcPts val="0"/>
              </a:spcBef>
              <a:spcAft>
                <a:spcPts val="0"/>
              </a:spcAft>
              <a:buSzPts val="1400"/>
              <a:buNone/>
            </a:pPr>
            <a:endParaRPr/>
          </a:p>
          <a:p>
            <a:pPr marL="457200" lvl="0" indent="-317500" algn="l" rtl="0">
              <a:lnSpc>
                <a:spcPct val="100000"/>
              </a:lnSpc>
              <a:spcBef>
                <a:spcPts val="0"/>
              </a:spcBef>
              <a:spcAft>
                <a:spcPts val="0"/>
              </a:spcAft>
              <a:buSzPts val="1400"/>
              <a:buAutoNum type="arabicPeriod"/>
            </a:pPr>
            <a:r>
              <a:rPr lang="en-US"/>
              <a:t>Now, take the inputs in the method and mark them @RequestParam so as to read data from the client in the HTTP Request. We will take ID as additional input based on which we can perform the update.</a:t>
            </a:r>
            <a:endParaRPr/>
          </a:p>
        </p:txBody>
      </p:sp>
      <p:sp>
        <p:nvSpPr>
          <p:cNvPr id="670" name="Google Shape;670;p6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27</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p:cNvGrpSpPr/>
        <p:nvPr/>
      </p:nvGrpSpPr>
      <p:grpSpPr>
        <a:xfrm>
          <a:off x="0" y="0"/>
          <a:ext cx="0" cy="0"/>
          <a:chOff x="0" y="0"/>
          <a:chExt cx="0" cy="0"/>
        </a:xfrm>
      </p:grpSpPr>
      <p:sp>
        <p:nvSpPr>
          <p:cNvPr id="684" name="Google Shape;684;p7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85" name="Google Shape;685;p7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lvl="0" indent="-317500" algn="l" rtl="0">
              <a:lnSpc>
                <a:spcPct val="100000"/>
              </a:lnSpc>
              <a:spcBef>
                <a:spcPts val="0"/>
              </a:spcBef>
              <a:spcAft>
                <a:spcPts val="0"/>
              </a:spcAft>
              <a:buSzPts val="1400"/>
              <a:buAutoNum type="arabicPeriod"/>
            </a:pPr>
            <a:r>
              <a:rPr lang="en-US"/>
              <a:t>Use the CrudRepository and execute the same save method to do an update as the object contains id also now</a:t>
            </a:r>
            <a:endParaRPr/>
          </a:p>
          <a:p>
            <a:pPr marL="457200" lvl="0" indent="-317500" algn="l" rtl="0">
              <a:lnSpc>
                <a:spcPct val="100000"/>
              </a:lnSpc>
              <a:spcBef>
                <a:spcPts val="0"/>
              </a:spcBef>
              <a:spcAft>
                <a:spcPts val="0"/>
              </a:spcAft>
              <a:buSzPts val="1400"/>
              <a:buAutoNum type="arabicPeriod"/>
            </a:pPr>
            <a:r>
              <a:rPr lang="en-US"/>
              <a:t>Return the Response Object from the updateUser Method with code and message, which will be sent as JSON to client in response</a:t>
            </a:r>
            <a:endParaRPr/>
          </a:p>
        </p:txBody>
      </p:sp>
      <p:sp>
        <p:nvSpPr>
          <p:cNvPr id="686" name="Google Shape;686;p7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28</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8"/>
        <p:cNvGrpSpPr/>
        <p:nvPr/>
      </p:nvGrpSpPr>
      <p:grpSpPr>
        <a:xfrm>
          <a:off x="0" y="0"/>
          <a:ext cx="0" cy="0"/>
          <a:chOff x="0" y="0"/>
          <a:chExt cx="0" cy="0"/>
        </a:xfrm>
      </p:grpSpPr>
      <p:sp>
        <p:nvSpPr>
          <p:cNvPr id="699" name="Google Shape;699;p7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00" name="Google Shape;700;p7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Arial"/>
              <a:buNone/>
            </a:pPr>
            <a:r>
              <a:rPr lang="en-US"/>
              <a:t>Let us see, how can we perform an retrieve operation inside our RestController.</a:t>
            </a:r>
            <a:endParaRPr/>
          </a:p>
          <a:p>
            <a:pPr marL="0" lvl="0" indent="0" algn="l" rtl="0">
              <a:lnSpc>
                <a:spcPct val="100000"/>
              </a:lnSpc>
              <a:spcBef>
                <a:spcPts val="0"/>
              </a:spcBef>
              <a:spcAft>
                <a:spcPts val="0"/>
              </a:spcAft>
              <a:buClr>
                <a:schemeClr val="dk1"/>
              </a:buClr>
              <a:buSzPts val="1400"/>
              <a:buFont typeface="Arial"/>
              <a:buNone/>
            </a:pPr>
            <a:endParaRPr/>
          </a:p>
        </p:txBody>
      </p:sp>
      <p:sp>
        <p:nvSpPr>
          <p:cNvPr id="701" name="Google Shape;701;p7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29</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p1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61" name="Google Shape;361;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0"/>
        <p:cNvGrpSpPr/>
        <p:nvPr/>
      </p:nvGrpSpPr>
      <p:grpSpPr>
        <a:xfrm>
          <a:off x="0" y="0"/>
          <a:ext cx="0" cy="0"/>
          <a:chOff x="0" y="0"/>
          <a:chExt cx="0" cy="0"/>
        </a:xfrm>
      </p:grpSpPr>
      <p:sp>
        <p:nvSpPr>
          <p:cNvPr id="711" name="Google Shape;711;p7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12" name="Google Shape;712;p7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lvl="0" indent="-317500" algn="l" rtl="0">
              <a:lnSpc>
                <a:spcPct val="100000"/>
              </a:lnSpc>
              <a:spcBef>
                <a:spcPts val="0"/>
              </a:spcBef>
              <a:spcAft>
                <a:spcPts val="0"/>
              </a:spcAft>
              <a:buSzPts val="1400"/>
              <a:buAutoNum type="arabicPeriod"/>
            </a:pPr>
            <a:r>
              <a:rPr lang="en-US"/>
              <a:t>Create a method eg: getUsers and use the annotation @GetMapping with the path as get</a:t>
            </a:r>
            <a:endParaRPr/>
          </a:p>
        </p:txBody>
      </p:sp>
      <p:sp>
        <p:nvSpPr>
          <p:cNvPr id="713" name="Google Shape;713;p7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30</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5"/>
        <p:cNvGrpSpPr/>
        <p:nvPr/>
      </p:nvGrpSpPr>
      <p:grpSpPr>
        <a:xfrm>
          <a:off x="0" y="0"/>
          <a:ext cx="0" cy="0"/>
          <a:chOff x="0" y="0"/>
          <a:chExt cx="0" cy="0"/>
        </a:xfrm>
      </p:grpSpPr>
      <p:sp>
        <p:nvSpPr>
          <p:cNvPr id="726" name="Google Shape;726;p7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27" name="Google Shape;727;p7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lvl="0" indent="-317500" algn="l" rtl="0">
              <a:lnSpc>
                <a:spcPct val="100000"/>
              </a:lnSpc>
              <a:spcBef>
                <a:spcPts val="0"/>
              </a:spcBef>
              <a:spcAft>
                <a:spcPts val="0"/>
              </a:spcAft>
              <a:buSzPts val="1400"/>
              <a:buAutoNum type="arabicPeriod"/>
            </a:pPr>
            <a:r>
              <a:rPr lang="en-US"/>
              <a:t>Now, create an ArrayList</a:t>
            </a:r>
            <a:endParaRPr/>
          </a:p>
          <a:p>
            <a:pPr marL="457200" lvl="0" indent="-317500" algn="l" rtl="0">
              <a:lnSpc>
                <a:spcPct val="100000"/>
              </a:lnSpc>
              <a:spcBef>
                <a:spcPts val="0"/>
              </a:spcBef>
              <a:spcAft>
                <a:spcPts val="0"/>
              </a:spcAft>
              <a:buSzPts val="1400"/>
              <a:buAutoNum type="arabicPeriod"/>
            </a:pPr>
            <a:r>
              <a:rPr lang="en-US"/>
              <a:t>Use the CrudRepository and execute the findAll method to get all the objects from the Table</a:t>
            </a:r>
            <a:endParaRPr/>
          </a:p>
          <a:p>
            <a:pPr marL="457200" lvl="0" indent="-317500" algn="l" rtl="0">
              <a:lnSpc>
                <a:spcPct val="100000"/>
              </a:lnSpc>
              <a:spcBef>
                <a:spcPts val="0"/>
              </a:spcBef>
              <a:spcAft>
                <a:spcPts val="0"/>
              </a:spcAft>
              <a:buSzPts val="1400"/>
              <a:buAutoNum type="arabicPeriod"/>
            </a:pPr>
            <a:r>
              <a:rPr lang="en-US"/>
              <a:t>Return the Response Object from the getUsers Method with code, message and list which will be sent as JSON to client in response</a:t>
            </a:r>
            <a:endParaRPr/>
          </a:p>
        </p:txBody>
      </p:sp>
      <p:sp>
        <p:nvSpPr>
          <p:cNvPr id="728" name="Google Shape;728;p7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31</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1"/>
        <p:cNvGrpSpPr/>
        <p:nvPr/>
      </p:nvGrpSpPr>
      <p:grpSpPr>
        <a:xfrm>
          <a:off x="0" y="0"/>
          <a:ext cx="0" cy="0"/>
          <a:chOff x="0" y="0"/>
          <a:chExt cx="0" cy="0"/>
        </a:xfrm>
      </p:grpSpPr>
      <p:sp>
        <p:nvSpPr>
          <p:cNvPr id="742" name="Google Shape;742;p7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43" name="Google Shape;743;p7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Arial"/>
              <a:buNone/>
            </a:pPr>
            <a:r>
              <a:rPr lang="en-US"/>
              <a:t>Let us see, how can we perform an retrieve single operation inside our RestController.</a:t>
            </a:r>
            <a:endParaRPr/>
          </a:p>
          <a:p>
            <a:pPr marL="0" lvl="0" indent="0" algn="l" rtl="0">
              <a:lnSpc>
                <a:spcPct val="100000"/>
              </a:lnSpc>
              <a:spcBef>
                <a:spcPts val="0"/>
              </a:spcBef>
              <a:spcAft>
                <a:spcPts val="0"/>
              </a:spcAft>
              <a:buClr>
                <a:schemeClr val="dk1"/>
              </a:buClr>
              <a:buSzPts val="1400"/>
              <a:buFont typeface="Arial"/>
              <a:buNone/>
            </a:pPr>
            <a:endParaRPr/>
          </a:p>
        </p:txBody>
      </p:sp>
      <p:sp>
        <p:nvSpPr>
          <p:cNvPr id="744" name="Google Shape;744;p7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32</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3"/>
        <p:cNvGrpSpPr/>
        <p:nvPr/>
      </p:nvGrpSpPr>
      <p:grpSpPr>
        <a:xfrm>
          <a:off x="0" y="0"/>
          <a:ext cx="0" cy="0"/>
          <a:chOff x="0" y="0"/>
          <a:chExt cx="0" cy="0"/>
        </a:xfrm>
      </p:grpSpPr>
      <p:sp>
        <p:nvSpPr>
          <p:cNvPr id="754" name="Google Shape;754;p7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55" name="Google Shape;755;p7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lvl="0" indent="-317500" algn="l" rtl="0">
              <a:lnSpc>
                <a:spcPct val="100000"/>
              </a:lnSpc>
              <a:spcBef>
                <a:spcPts val="0"/>
              </a:spcBef>
              <a:spcAft>
                <a:spcPts val="0"/>
              </a:spcAft>
              <a:buSzPts val="1400"/>
              <a:buAutoNum type="arabicPeriod"/>
            </a:pPr>
            <a:r>
              <a:rPr lang="en-US"/>
              <a:t>Create a method eg: getUserById and use the annotation @GetMapping with the path as get/{id}, where id is a path variable</a:t>
            </a:r>
            <a:endParaRPr/>
          </a:p>
        </p:txBody>
      </p:sp>
      <p:sp>
        <p:nvSpPr>
          <p:cNvPr id="756" name="Google Shape;756;p7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33</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8"/>
        <p:cNvGrpSpPr/>
        <p:nvPr/>
      </p:nvGrpSpPr>
      <p:grpSpPr>
        <a:xfrm>
          <a:off x="0" y="0"/>
          <a:ext cx="0" cy="0"/>
          <a:chOff x="0" y="0"/>
          <a:chExt cx="0" cy="0"/>
        </a:xfrm>
      </p:grpSpPr>
      <p:sp>
        <p:nvSpPr>
          <p:cNvPr id="769" name="Google Shape;769;p7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70" name="Google Shape;770;p7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lvl="0" indent="-317500" algn="l" rtl="0">
              <a:lnSpc>
                <a:spcPct val="100000"/>
              </a:lnSpc>
              <a:spcBef>
                <a:spcPts val="0"/>
              </a:spcBef>
              <a:spcAft>
                <a:spcPts val="0"/>
              </a:spcAft>
              <a:buSzPts val="1400"/>
              <a:buAutoNum type="arabicPeriod"/>
            </a:pPr>
            <a:r>
              <a:rPr lang="en-US"/>
              <a:t>Now, create an ArrayList</a:t>
            </a:r>
            <a:endParaRPr/>
          </a:p>
          <a:p>
            <a:pPr marL="457200" lvl="0" indent="-317500" algn="l" rtl="0">
              <a:lnSpc>
                <a:spcPct val="100000"/>
              </a:lnSpc>
              <a:spcBef>
                <a:spcPts val="0"/>
              </a:spcBef>
              <a:spcAft>
                <a:spcPts val="0"/>
              </a:spcAft>
              <a:buSzPts val="1400"/>
              <a:buAutoNum type="arabicPeriod"/>
            </a:pPr>
            <a:r>
              <a:rPr lang="en-US"/>
              <a:t>Use the CrudRepository and execute the findById method to get a single object from the Table based on id</a:t>
            </a:r>
            <a:endParaRPr/>
          </a:p>
          <a:p>
            <a:pPr marL="457200" lvl="0" indent="-317500" algn="l" rtl="0">
              <a:lnSpc>
                <a:spcPct val="100000"/>
              </a:lnSpc>
              <a:spcBef>
                <a:spcPts val="0"/>
              </a:spcBef>
              <a:spcAft>
                <a:spcPts val="0"/>
              </a:spcAft>
              <a:buSzPts val="1400"/>
              <a:buAutoNum type="arabicPeriod"/>
            </a:pPr>
            <a:r>
              <a:rPr lang="en-US"/>
              <a:t>Add the User, Fetched by id in the arraylist</a:t>
            </a:r>
            <a:endParaRPr/>
          </a:p>
          <a:p>
            <a:pPr marL="457200" lvl="0" indent="-317500" algn="l" rtl="0">
              <a:lnSpc>
                <a:spcPct val="100000"/>
              </a:lnSpc>
              <a:spcBef>
                <a:spcPts val="0"/>
              </a:spcBef>
              <a:spcAft>
                <a:spcPts val="0"/>
              </a:spcAft>
              <a:buSzPts val="1400"/>
              <a:buAutoNum type="arabicPeriod"/>
            </a:pPr>
            <a:r>
              <a:rPr lang="en-US"/>
              <a:t>Return the Response Object from the getUsers Method with code, message and list which will be sent as JSON to client in response</a:t>
            </a:r>
            <a:endParaRPr/>
          </a:p>
        </p:txBody>
      </p:sp>
      <p:sp>
        <p:nvSpPr>
          <p:cNvPr id="771" name="Google Shape;771;p7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34</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7"/>
        <p:cNvGrpSpPr/>
        <p:nvPr/>
      </p:nvGrpSpPr>
      <p:grpSpPr>
        <a:xfrm>
          <a:off x="0" y="0"/>
          <a:ext cx="0" cy="0"/>
          <a:chOff x="0" y="0"/>
          <a:chExt cx="0" cy="0"/>
        </a:xfrm>
      </p:grpSpPr>
      <p:sp>
        <p:nvSpPr>
          <p:cNvPr id="788" name="Google Shape;788;p7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89" name="Google Shape;789;p7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Arial"/>
              <a:buNone/>
            </a:pPr>
            <a:r>
              <a:rPr lang="en-US"/>
              <a:t>Let us see, how can we perform an delete operation inside our RestController.</a:t>
            </a:r>
            <a:endParaRPr/>
          </a:p>
          <a:p>
            <a:pPr marL="0" lvl="0" indent="0" algn="l" rtl="0">
              <a:lnSpc>
                <a:spcPct val="100000"/>
              </a:lnSpc>
              <a:spcBef>
                <a:spcPts val="0"/>
              </a:spcBef>
              <a:spcAft>
                <a:spcPts val="0"/>
              </a:spcAft>
              <a:buClr>
                <a:schemeClr val="dk1"/>
              </a:buClr>
              <a:buSzPts val="1400"/>
              <a:buFont typeface="Arial"/>
              <a:buNone/>
            </a:pPr>
            <a:endParaRPr/>
          </a:p>
        </p:txBody>
      </p:sp>
      <p:sp>
        <p:nvSpPr>
          <p:cNvPr id="790" name="Google Shape;790;p7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35</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9"/>
        <p:cNvGrpSpPr/>
        <p:nvPr/>
      </p:nvGrpSpPr>
      <p:grpSpPr>
        <a:xfrm>
          <a:off x="0" y="0"/>
          <a:ext cx="0" cy="0"/>
          <a:chOff x="0" y="0"/>
          <a:chExt cx="0" cy="0"/>
        </a:xfrm>
      </p:grpSpPr>
      <p:sp>
        <p:nvSpPr>
          <p:cNvPr id="800" name="Google Shape;800;p7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01" name="Google Shape;801;p7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lvl="0" indent="-317500" algn="l" rtl="0">
              <a:lnSpc>
                <a:spcPct val="100000"/>
              </a:lnSpc>
              <a:spcBef>
                <a:spcPts val="0"/>
              </a:spcBef>
              <a:spcAft>
                <a:spcPts val="0"/>
              </a:spcAft>
              <a:buSzPts val="1400"/>
              <a:buAutoNum type="arabicPeriod"/>
            </a:pPr>
            <a:r>
              <a:rPr lang="en-US"/>
              <a:t>Create a method eg: deleteUser and use the annotation @GetMapping with the path as delete/{id}, where id is a path variable</a:t>
            </a:r>
            <a:endParaRPr/>
          </a:p>
        </p:txBody>
      </p:sp>
      <p:sp>
        <p:nvSpPr>
          <p:cNvPr id="802" name="Google Shape;802;p7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36</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4"/>
        <p:cNvGrpSpPr/>
        <p:nvPr/>
      </p:nvGrpSpPr>
      <p:grpSpPr>
        <a:xfrm>
          <a:off x="0" y="0"/>
          <a:ext cx="0" cy="0"/>
          <a:chOff x="0" y="0"/>
          <a:chExt cx="0" cy="0"/>
        </a:xfrm>
      </p:grpSpPr>
      <p:sp>
        <p:nvSpPr>
          <p:cNvPr id="815" name="Google Shape;815;p7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16" name="Google Shape;816;p7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lvl="0" indent="-317500" algn="l" rtl="0">
              <a:lnSpc>
                <a:spcPct val="100000"/>
              </a:lnSpc>
              <a:spcBef>
                <a:spcPts val="0"/>
              </a:spcBef>
              <a:spcAft>
                <a:spcPts val="0"/>
              </a:spcAft>
              <a:buSzPts val="1400"/>
              <a:buAutoNum type="arabicPeriod"/>
            </a:pPr>
            <a:r>
              <a:rPr lang="en-US"/>
              <a:t>Create the User object by setting the id in it.</a:t>
            </a:r>
            <a:endParaRPr/>
          </a:p>
          <a:p>
            <a:pPr marL="457200" lvl="0" indent="-317500" algn="l" rtl="0">
              <a:lnSpc>
                <a:spcPct val="100000"/>
              </a:lnSpc>
              <a:spcBef>
                <a:spcPts val="0"/>
              </a:spcBef>
              <a:spcAft>
                <a:spcPts val="0"/>
              </a:spcAft>
              <a:buSzPts val="1400"/>
              <a:buAutoNum type="arabicPeriod"/>
            </a:pPr>
            <a:r>
              <a:rPr lang="en-US"/>
              <a:t>Use the CrudRepository and execute the delete method to remove object from the Table</a:t>
            </a:r>
            <a:endParaRPr/>
          </a:p>
          <a:p>
            <a:pPr marL="457200" lvl="0" indent="-317500" algn="l" rtl="0">
              <a:lnSpc>
                <a:spcPct val="100000"/>
              </a:lnSpc>
              <a:spcBef>
                <a:spcPts val="0"/>
              </a:spcBef>
              <a:spcAft>
                <a:spcPts val="0"/>
              </a:spcAft>
              <a:buSzPts val="1400"/>
              <a:buAutoNum type="arabicPeriod"/>
            </a:pPr>
            <a:r>
              <a:rPr lang="en-US"/>
              <a:t>Return the Response Object from the getUsers Method with code and message which will be sent as JSON to client in response</a:t>
            </a:r>
            <a:endParaRPr/>
          </a:p>
        </p:txBody>
      </p:sp>
      <p:sp>
        <p:nvSpPr>
          <p:cNvPr id="817" name="Google Shape;817;p7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37</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0"/>
        <p:cNvGrpSpPr/>
        <p:nvPr/>
      </p:nvGrpSpPr>
      <p:grpSpPr>
        <a:xfrm>
          <a:off x="0" y="0"/>
          <a:ext cx="0" cy="0"/>
          <a:chOff x="0" y="0"/>
          <a:chExt cx="0" cy="0"/>
        </a:xfrm>
      </p:grpSpPr>
      <p:sp>
        <p:nvSpPr>
          <p:cNvPr id="831" name="Google Shape;831;p8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32" name="Google Shape;832;p8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Arial"/>
              <a:buNone/>
            </a:pPr>
            <a:r>
              <a:rPr lang="en-US"/>
              <a:t>Let us see, how can we perform login operation for inside our RestController.</a:t>
            </a:r>
            <a:endParaRPr/>
          </a:p>
          <a:p>
            <a:pPr marL="0" lvl="0" indent="0" algn="l" rtl="0">
              <a:lnSpc>
                <a:spcPct val="100000"/>
              </a:lnSpc>
              <a:spcBef>
                <a:spcPts val="0"/>
              </a:spcBef>
              <a:spcAft>
                <a:spcPts val="0"/>
              </a:spcAft>
              <a:buClr>
                <a:schemeClr val="dk1"/>
              </a:buClr>
              <a:buSzPts val="1400"/>
              <a:buFont typeface="Arial"/>
              <a:buNone/>
            </a:pPr>
            <a:endParaRPr/>
          </a:p>
          <a:p>
            <a:pPr marL="457200" lvl="0" indent="-317500" algn="l" rtl="0">
              <a:lnSpc>
                <a:spcPct val="100000"/>
              </a:lnSpc>
              <a:spcBef>
                <a:spcPts val="0"/>
              </a:spcBef>
              <a:spcAft>
                <a:spcPts val="0"/>
              </a:spcAft>
              <a:buSzPts val="1400"/>
              <a:buAutoNum type="arabicPeriod"/>
            </a:pPr>
            <a:r>
              <a:rPr lang="en-US"/>
              <a:t>In the UsersRepository create findByEmailAndPassword method which returns an Options Users Object</a:t>
            </a:r>
            <a:endParaRPr/>
          </a:p>
        </p:txBody>
      </p:sp>
      <p:sp>
        <p:nvSpPr>
          <p:cNvPr id="833" name="Google Shape;833;p8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38</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5"/>
        <p:cNvGrpSpPr/>
        <p:nvPr/>
      </p:nvGrpSpPr>
      <p:grpSpPr>
        <a:xfrm>
          <a:off x="0" y="0"/>
          <a:ext cx="0" cy="0"/>
          <a:chOff x="0" y="0"/>
          <a:chExt cx="0" cy="0"/>
        </a:xfrm>
      </p:grpSpPr>
      <p:sp>
        <p:nvSpPr>
          <p:cNvPr id="846" name="Google Shape;846;p8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47" name="Google Shape;847;p8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lvl="0" indent="-317500" algn="l" rtl="0">
              <a:lnSpc>
                <a:spcPct val="100000"/>
              </a:lnSpc>
              <a:spcBef>
                <a:spcPts val="0"/>
              </a:spcBef>
              <a:spcAft>
                <a:spcPts val="0"/>
              </a:spcAft>
              <a:buSzPts val="1400"/>
              <a:buAutoNum type="arabicPeriod"/>
            </a:pPr>
            <a:r>
              <a:rPr lang="en-US"/>
              <a:t>Create a method eg: loginUser and use the annotation @PostMapping with the path as login with email and password as input</a:t>
            </a:r>
            <a:endParaRPr/>
          </a:p>
        </p:txBody>
      </p:sp>
      <p:sp>
        <p:nvSpPr>
          <p:cNvPr id="848" name="Google Shape;848;p8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39</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p3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88" name="Google Shape;388;p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0"/>
        <p:cNvGrpSpPr/>
        <p:nvPr/>
      </p:nvGrpSpPr>
      <p:grpSpPr>
        <a:xfrm>
          <a:off x="0" y="0"/>
          <a:ext cx="0" cy="0"/>
          <a:chOff x="0" y="0"/>
          <a:chExt cx="0" cy="0"/>
        </a:xfrm>
      </p:grpSpPr>
      <p:sp>
        <p:nvSpPr>
          <p:cNvPr id="861" name="Google Shape;861;p8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2" name="Google Shape;862;p8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lvl="0" indent="-317500" algn="l" rtl="0">
              <a:lnSpc>
                <a:spcPct val="100000"/>
              </a:lnSpc>
              <a:spcBef>
                <a:spcPts val="0"/>
              </a:spcBef>
              <a:spcAft>
                <a:spcPts val="0"/>
              </a:spcAft>
              <a:buSzPts val="1400"/>
              <a:buAutoNum type="arabicPeriod"/>
            </a:pPr>
            <a:r>
              <a:rPr lang="en-US"/>
              <a:t>Use the CrudRepository and execute the findByEmailAndPassword method to get User object from the Table</a:t>
            </a:r>
            <a:endParaRPr/>
          </a:p>
          <a:p>
            <a:pPr marL="457200" lvl="0" indent="-317500" algn="l" rtl="0">
              <a:lnSpc>
                <a:spcPct val="100000"/>
              </a:lnSpc>
              <a:spcBef>
                <a:spcPts val="0"/>
              </a:spcBef>
              <a:spcAft>
                <a:spcPts val="0"/>
              </a:spcAft>
              <a:buSzPts val="1400"/>
              <a:buAutoNum type="arabicPeriod"/>
            </a:pPr>
            <a:r>
              <a:rPr lang="en-US"/>
              <a:t>If the object has data eg: full name in it, Return the Response Object from the loginUser Method with code and message, else error code and error message, which will be sent as JSON to client in response</a:t>
            </a:r>
            <a:endParaRPr/>
          </a:p>
        </p:txBody>
      </p:sp>
      <p:sp>
        <p:nvSpPr>
          <p:cNvPr id="863" name="Google Shape;863;p8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40</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5"/>
        <p:cNvGrpSpPr/>
        <p:nvPr/>
      </p:nvGrpSpPr>
      <p:grpSpPr>
        <a:xfrm>
          <a:off x="0" y="0"/>
          <a:ext cx="0" cy="0"/>
          <a:chOff x="0" y="0"/>
          <a:chExt cx="0" cy="0"/>
        </a:xfrm>
      </p:grpSpPr>
      <p:sp>
        <p:nvSpPr>
          <p:cNvPr id="876" name="Google Shape;876;p8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77" name="Google Shape;877;p8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Now, similarly, implement it for all the remaining Controller classes for various Models</a:t>
            </a:r>
            <a:endParaRPr/>
          </a:p>
        </p:txBody>
      </p:sp>
      <p:sp>
        <p:nvSpPr>
          <p:cNvPr id="878" name="Google Shape;878;p8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41</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p:cNvGrpSpPr/>
        <p:nvPr/>
      </p:nvGrpSpPr>
      <p:grpSpPr>
        <a:xfrm>
          <a:off x="0" y="0"/>
          <a:ext cx="0" cy="0"/>
          <a:chOff x="0" y="0"/>
          <a:chExt cx="0" cy="0"/>
        </a:xfrm>
      </p:grpSpPr>
      <p:sp>
        <p:nvSpPr>
          <p:cNvPr id="497" name="Google Shape;497;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en-US" dirty="0"/>
              <a:t>Now we will create various Java Classes to serve as controller which will process request and response using to perform CRUD Operations for </a:t>
            </a:r>
            <a:r>
              <a:rPr lang="en-US" dirty="0" err="1"/>
              <a:t>eStore</a:t>
            </a:r>
            <a:r>
              <a:rPr lang="en-US" dirty="0"/>
              <a:t> Backend Project.</a:t>
            </a:r>
            <a:endParaRPr dirty="0"/>
          </a:p>
          <a:p>
            <a:pPr marL="0" lvl="0" indent="0" algn="l" rtl="0">
              <a:lnSpc>
                <a:spcPct val="100000"/>
              </a:lnSpc>
              <a:spcBef>
                <a:spcPts val="0"/>
              </a:spcBef>
              <a:spcAft>
                <a:spcPts val="0"/>
              </a:spcAft>
              <a:buClr>
                <a:schemeClr val="dk1"/>
              </a:buClr>
              <a:buSzPts val="1100"/>
              <a:buFont typeface="Arial"/>
              <a:buNone/>
            </a:pPr>
            <a:endParaRPr dirty="0"/>
          </a:p>
          <a:p>
            <a:pPr marL="0" lvl="0" indent="0" algn="l" rtl="0">
              <a:lnSpc>
                <a:spcPct val="100000"/>
              </a:lnSpc>
              <a:spcBef>
                <a:spcPts val="0"/>
              </a:spcBef>
              <a:spcAft>
                <a:spcPts val="0"/>
              </a:spcAft>
              <a:buClr>
                <a:schemeClr val="dk1"/>
              </a:buClr>
              <a:buSzPts val="1100"/>
              <a:buFont typeface="Arial"/>
              <a:buNone/>
            </a:pPr>
            <a:endParaRPr dirty="0"/>
          </a:p>
          <a:p>
            <a:pPr marL="0" lvl="0" indent="0" algn="l" rtl="0">
              <a:lnSpc>
                <a:spcPct val="100000"/>
              </a:lnSpc>
              <a:spcBef>
                <a:spcPts val="0"/>
              </a:spcBef>
              <a:spcAft>
                <a:spcPts val="0"/>
              </a:spcAft>
              <a:buClr>
                <a:schemeClr val="dk1"/>
              </a:buClr>
              <a:buSzPts val="1100"/>
              <a:buFont typeface="Arial"/>
              <a:buNone/>
            </a:pPr>
            <a:endParaRPr dirty="0"/>
          </a:p>
          <a:p>
            <a:pPr marL="0" lvl="0" indent="0" algn="l" rtl="0">
              <a:lnSpc>
                <a:spcPct val="100000"/>
              </a:lnSpc>
              <a:spcBef>
                <a:spcPts val="0"/>
              </a:spcBef>
              <a:spcAft>
                <a:spcPts val="0"/>
              </a:spcAft>
              <a:buClr>
                <a:schemeClr val="dk1"/>
              </a:buClr>
              <a:buSzPts val="1100"/>
              <a:buFont typeface="Arial"/>
              <a:buNone/>
            </a:pPr>
            <a:endParaRPr sz="1200" dirty="0">
              <a:latin typeface="Arial"/>
              <a:ea typeface="Arial"/>
              <a:cs typeface="Arial"/>
              <a:sym typeface="Arial"/>
            </a:endParaRPr>
          </a:p>
        </p:txBody>
      </p:sp>
      <p:sp>
        <p:nvSpPr>
          <p:cNvPr id="498" name="Google Shape;498;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89841156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4"/>
        <p:cNvGrpSpPr/>
        <p:nvPr/>
      </p:nvGrpSpPr>
      <p:grpSpPr>
        <a:xfrm>
          <a:off x="0" y="0"/>
          <a:ext cx="0" cy="0"/>
          <a:chOff x="0" y="0"/>
          <a:chExt cx="0" cy="0"/>
        </a:xfrm>
      </p:grpSpPr>
      <p:sp>
        <p:nvSpPr>
          <p:cNvPr id="885" name="Google Shape;885;p8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86" name="Google Shape;886;p8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Arial"/>
              <a:buNone/>
            </a:pPr>
            <a:r>
              <a:rPr lang="en-US"/>
              <a:t>CategoriesController class will handle HTTP Request and Response from the client to perform various CRUD Operations for various categories</a:t>
            </a:r>
            <a:endParaRPr/>
          </a:p>
          <a:p>
            <a:pPr marL="0" lvl="0" indent="0" algn="l" rtl="0">
              <a:lnSpc>
                <a:spcPct val="100000"/>
              </a:lnSpc>
              <a:spcBef>
                <a:spcPts val="0"/>
              </a:spcBef>
              <a:spcAft>
                <a:spcPts val="0"/>
              </a:spcAft>
              <a:buClr>
                <a:schemeClr val="dk1"/>
              </a:buClr>
              <a:buSzPts val="1400"/>
              <a:buFont typeface="Arial"/>
              <a:buNone/>
            </a:pPr>
            <a:r>
              <a:rPr lang="en-US"/>
              <a:t>Annotate with @RestController to mark it as a controller</a:t>
            </a:r>
            <a:endParaRPr/>
          </a:p>
          <a:p>
            <a:pPr marL="0" lvl="0" indent="0" algn="l" rtl="0">
              <a:lnSpc>
                <a:spcPct val="100000"/>
              </a:lnSpc>
              <a:spcBef>
                <a:spcPts val="0"/>
              </a:spcBef>
              <a:spcAft>
                <a:spcPts val="0"/>
              </a:spcAft>
              <a:buClr>
                <a:schemeClr val="dk1"/>
              </a:buClr>
              <a:buSzPts val="1400"/>
              <a:buFont typeface="Arial"/>
              <a:buNone/>
            </a:pPr>
            <a:r>
              <a:rPr lang="en-US"/>
              <a:t>@RequestMapping will have path as users to reach to the controller</a:t>
            </a:r>
            <a:endParaRPr/>
          </a:p>
          <a:p>
            <a:pPr marL="0" lvl="0" indent="0" algn="l" rtl="0">
              <a:lnSpc>
                <a:spcPct val="100000"/>
              </a:lnSpc>
              <a:spcBef>
                <a:spcPts val="0"/>
              </a:spcBef>
              <a:spcAft>
                <a:spcPts val="0"/>
              </a:spcAft>
              <a:buClr>
                <a:schemeClr val="dk1"/>
              </a:buClr>
              <a:buSzPts val="1400"/>
              <a:buFont typeface="Arial"/>
              <a:buNone/>
            </a:pPr>
            <a:r>
              <a:rPr lang="en-US"/>
              <a:t>Implement the web methods to perform CRUD operations</a:t>
            </a:r>
            <a:endParaRPr/>
          </a:p>
        </p:txBody>
      </p:sp>
      <p:sp>
        <p:nvSpPr>
          <p:cNvPr id="887" name="Google Shape;887;p8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43</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2"/>
        <p:cNvGrpSpPr/>
        <p:nvPr/>
      </p:nvGrpSpPr>
      <p:grpSpPr>
        <a:xfrm>
          <a:off x="0" y="0"/>
          <a:ext cx="0" cy="0"/>
          <a:chOff x="0" y="0"/>
          <a:chExt cx="0" cy="0"/>
        </a:xfrm>
      </p:grpSpPr>
      <p:sp>
        <p:nvSpPr>
          <p:cNvPr id="903" name="Google Shape;903;p8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04" name="Google Shape;904;p8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Arial"/>
              <a:buNone/>
            </a:pPr>
            <a:r>
              <a:rPr lang="en-US"/>
              <a:t>ProductsController class will handle HTTP Request and Response from the client to perform various CRUD Operations for various products on eStore</a:t>
            </a:r>
            <a:endParaRPr/>
          </a:p>
          <a:p>
            <a:pPr marL="0" lvl="0" indent="0" algn="l" rtl="0">
              <a:lnSpc>
                <a:spcPct val="100000"/>
              </a:lnSpc>
              <a:spcBef>
                <a:spcPts val="0"/>
              </a:spcBef>
              <a:spcAft>
                <a:spcPts val="0"/>
              </a:spcAft>
              <a:buClr>
                <a:schemeClr val="dk1"/>
              </a:buClr>
              <a:buSzPts val="1400"/>
              <a:buFont typeface="Arial"/>
              <a:buNone/>
            </a:pPr>
            <a:r>
              <a:rPr lang="en-US"/>
              <a:t>Annotate with @RestController to mark it as a controller</a:t>
            </a:r>
            <a:endParaRPr/>
          </a:p>
          <a:p>
            <a:pPr marL="0" lvl="0" indent="0" algn="l" rtl="0">
              <a:lnSpc>
                <a:spcPct val="100000"/>
              </a:lnSpc>
              <a:spcBef>
                <a:spcPts val="0"/>
              </a:spcBef>
              <a:spcAft>
                <a:spcPts val="0"/>
              </a:spcAft>
              <a:buClr>
                <a:schemeClr val="dk1"/>
              </a:buClr>
              <a:buSzPts val="1400"/>
              <a:buFont typeface="Arial"/>
              <a:buNone/>
            </a:pPr>
            <a:r>
              <a:rPr lang="en-US"/>
              <a:t>@RequestMapping will have path as users to reach to the controller</a:t>
            </a:r>
            <a:endParaRPr/>
          </a:p>
          <a:p>
            <a:pPr marL="0" lvl="0" indent="0" algn="l" rtl="0">
              <a:lnSpc>
                <a:spcPct val="100000"/>
              </a:lnSpc>
              <a:spcBef>
                <a:spcPts val="0"/>
              </a:spcBef>
              <a:spcAft>
                <a:spcPts val="0"/>
              </a:spcAft>
              <a:buClr>
                <a:schemeClr val="dk1"/>
              </a:buClr>
              <a:buSzPts val="1400"/>
              <a:buFont typeface="Arial"/>
              <a:buNone/>
            </a:pPr>
            <a:r>
              <a:rPr lang="en-US"/>
              <a:t>Implement the web methods to perform CRUD operations</a:t>
            </a:r>
            <a:endParaRPr/>
          </a:p>
        </p:txBody>
      </p:sp>
      <p:sp>
        <p:nvSpPr>
          <p:cNvPr id="905" name="Google Shape;905;p8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44</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0"/>
        <p:cNvGrpSpPr/>
        <p:nvPr/>
      </p:nvGrpSpPr>
      <p:grpSpPr>
        <a:xfrm>
          <a:off x="0" y="0"/>
          <a:ext cx="0" cy="0"/>
          <a:chOff x="0" y="0"/>
          <a:chExt cx="0" cy="0"/>
        </a:xfrm>
      </p:grpSpPr>
      <p:sp>
        <p:nvSpPr>
          <p:cNvPr id="921" name="Google Shape;921;p8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22" name="Google Shape;922;p8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Arial"/>
              <a:buNone/>
            </a:pPr>
            <a:r>
              <a:rPr lang="en-US"/>
              <a:t>OrdersController class will handle HTTP Request and Response from the client to perform various CRUD Operations for Orders</a:t>
            </a:r>
            <a:endParaRPr/>
          </a:p>
          <a:p>
            <a:pPr marL="0" lvl="0" indent="0" algn="l" rtl="0">
              <a:lnSpc>
                <a:spcPct val="100000"/>
              </a:lnSpc>
              <a:spcBef>
                <a:spcPts val="0"/>
              </a:spcBef>
              <a:spcAft>
                <a:spcPts val="0"/>
              </a:spcAft>
              <a:buClr>
                <a:schemeClr val="dk1"/>
              </a:buClr>
              <a:buSzPts val="1400"/>
              <a:buFont typeface="Arial"/>
              <a:buNone/>
            </a:pPr>
            <a:r>
              <a:rPr lang="en-US"/>
              <a:t>Annotate with @RestController to mark it as a controller</a:t>
            </a:r>
            <a:endParaRPr/>
          </a:p>
          <a:p>
            <a:pPr marL="0" lvl="0" indent="0" algn="l" rtl="0">
              <a:lnSpc>
                <a:spcPct val="100000"/>
              </a:lnSpc>
              <a:spcBef>
                <a:spcPts val="0"/>
              </a:spcBef>
              <a:spcAft>
                <a:spcPts val="0"/>
              </a:spcAft>
              <a:buClr>
                <a:schemeClr val="dk1"/>
              </a:buClr>
              <a:buSzPts val="1400"/>
              <a:buFont typeface="Arial"/>
              <a:buNone/>
            </a:pPr>
            <a:r>
              <a:rPr lang="en-US"/>
              <a:t>@RequestMapping will have path as users to reach to the controller</a:t>
            </a:r>
            <a:endParaRPr/>
          </a:p>
          <a:p>
            <a:pPr marL="0" lvl="0" indent="0" algn="l" rtl="0">
              <a:lnSpc>
                <a:spcPct val="100000"/>
              </a:lnSpc>
              <a:spcBef>
                <a:spcPts val="0"/>
              </a:spcBef>
              <a:spcAft>
                <a:spcPts val="0"/>
              </a:spcAft>
              <a:buClr>
                <a:schemeClr val="dk1"/>
              </a:buClr>
              <a:buSzPts val="1400"/>
              <a:buFont typeface="Arial"/>
              <a:buNone/>
            </a:pPr>
            <a:r>
              <a:rPr lang="en-US"/>
              <a:t>Implement the web methods to perform CRUD operations</a:t>
            </a:r>
            <a:endParaRPr/>
          </a:p>
          <a:p>
            <a:pPr marL="0" lvl="0" indent="0" algn="l" rtl="0">
              <a:lnSpc>
                <a:spcPct val="100000"/>
              </a:lnSpc>
              <a:spcBef>
                <a:spcPts val="0"/>
              </a:spcBef>
              <a:spcAft>
                <a:spcPts val="0"/>
              </a:spcAft>
              <a:buSzPts val="1400"/>
              <a:buNone/>
            </a:pPr>
            <a:endParaRPr/>
          </a:p>
        </p:txBody>
      </p:sp>
      <p:sp>
        <p:nvSpPr>
          <p:cNvPr id="923" name="Google Shape;923;p8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45</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8"/>
        <p:cNvGrpSpPr/>
        <p:nvPr/>
      </p:nvGrpSpPr>
      <p:grpSpPr>
        <a:xfrm>
          <a:off x="0" y="0"/>
          <a:ext cx="0" cy="0"/>
          <a:chOff x="0" y="0"/>
          <a:chExt cx="0" cy="0"/>
        </a:xfrm>
      </p:grpSpPr>
      <p:sp>
        <p:nvSpPr>
          <p:cNvPr id="939" name="Google Shape;939;p8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40" name="Google Shape;940;p8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OrderItemsController class will handle HTTP Request and Response from the client to perform various CRUD Operations for Order Items</a:t>
            </a:r>
            <a:endParaRPr/>
          </a:p>
          <a:p>
            <a:pPr marL="0" lvl="0" indent="0" algn="l" rtl="0">
              <a:lnSpc>
                <a:spcPct val="100000"/>
              </a:lnSpc>
              <a:spcBef>
                <a:spcPts val="0"/>
              </a:spcBef>
              <a:spcAft>
                <a:spcPts val="0"/>
              </a:spcAft>
              <a:buClr>
                <a:schemeClr val="dk1"/>
              </a:buClr>
              <a:buSzPts val="1400"/>
              <a:buFont typeface="Arial"/>
              <a:buNone/>
            </a:pPr>
            <a:r>
              <a:rPr lang="en-US"/>
              <a:t>Annotate with @RestController to mark it as a controller</a:t>
            </a:r>
            <a:endParaRPr/>
          </a:p>
          <a:p>
            <a:pPr marL="0" lvl="0" indent="0" algn="l" rtl="0">
              <a:lnSpc>
                <a:spcPct val="100000"/>
              </a:lnSpc>
              <a:spcBef>
                <a:spcPts val="0"/>
              </a:spcBef>
              <a:spcAft>
                <a:spcPts val="0"/>
              </a:spcAft>
              <a:buSzPts val="1400"/>
              <a:buNone/>
            </a:pPr>
            <a:r>
              <a:rPr lang="en-US"/>
              <a:t>@RequestMapping will have path as users to reach to the controller</a:t>
            </a:r>
            <a:endParaRPr/>
          </a:p>
          <a:p>
            <a:pPr marL="0" lvl="0" indent="0" algn="l" rtl="0">
              <a:lnSpc>
                <a:spcPct val="100000"/>
              </a:lnSpc>
              <a:spcBef>
                <a:spcPts val="0"/>
              </a:spcBef>
              <a:spcAft>
                <a:spcPts val="0"/>
              </a:spcAft>
              <a:buClr>
                <a:schemeClr val="dk1"/>
              </a:buClr>
              <a:buSzPts val="1400"/>
              <a:buFont typeface="Arial"/>
              <a:buNone/>
            </a:pPr>
            <a:r>
              <a:rPr lang="en-US"/>
              <a:t>Implement the web methods to perform CRUD operations</a:t>
            </a:r>
            <a:endParaRPr/>
          </a:p>
        </p:txBody>
      </p:sp>
      <p:sp>
        <p:nvSpPr>
          <p:cNvPr id="941" name="Google Shape;941;p8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46</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6"/>
        <p:cNvGrpSpPr/>
        <p:nvPr/>
      </p:nvGrpSpPr>
      <p:grpSpPr>
        <a:xfrm>
          <a:off x="0" y="0"/>
          <a:ext cx="0" cy="0"/>
          <a:chOff x="0" y="0"/>
          <a:chExt cx="0" cy="0"/>
        </a:xfrm>
      </p:grpSpPr>
      <p:sp>
        <p:nvSpPr>
          <p:cNvPr id="957" name="Google Shape;957;p8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58" name="Google Shape;958;p8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ShipmentsController class will handle HTTP Request and Response from the client to perform various CRUD Operations for Shipments</a:t>
            </a:r>
            <a:endParaRPr/>
          </a:p>
          <a:p>
            <a:pPr marL="0" lvl="0" indent="0" algn="l" rtl="0">
              <a:lnSpc>
                <a:spcPct val="100000"/>
              </a:lnSpc>
              <a:spcBef>
                <a:spcPts val="0"/>
              </a:spcBef>
              <a:spcAft>
                <a:spcPts val="0"/>
              </a:spcAft>
              <a:buClr>
                <a:schemeClr val="dk1"/>
              </a:buClr>
              <a:buSzPts val="1400"/>
              <a:buFont typeface="Arial"/>
              <a:buNone/>
            </a:pPr>
            <a:r>
              <a:rPr lang="en-US"/>
              <a:t>Annotate with @RestController to mark it as a controller</a:t>
            </a:r>
            <a:endParaRPr/>
          </a:p>
          <a:p>
            <a:pPr marL="0" lvl="0" indent="0" algn="l" rtl="0">
              <a:lnSpc>
                <a:spcPct val="100000"/>
              </a:lnSpc>
              <a:spcBef>
                <a:spcPts val="0"/>
              </a:spcBef>
              <a:spcAft>
                <a:spcPts val="0"/>
              </a:spcAft>
              <a:buSzPts val="1400"/>
              <a:buNone/>
            </a:pPr>
            <a:r>
              <a:rPr lang="en-US"/>
              <a:t>@RequestMapping will have path as users to reach to the controller</a:t>
            </a:r>
            <a:endParaRPr/>
          </a:p>
          <a:p>
            <a:pPr marL="0" lvl="0" indent="0" algn="l" rtl="0">
              <a:lnSpc>
                <a:spcPct val="100000"/>
              </a:lnSpc>
              <a:spcBef>
                <a:spcPts val="0"/>
              </a:spcBef>
              <a:spcAft>
                <a:spcPts val="0"/>
              </a:spcAft>
              <a:buClr>
                <a:schemeClr val="dk1"/>
              </a:buClr>
              <a:buSzPts val="1400"/>
              <a:buFont typeface="Arial"/>
              <a:buNone/>
            </a:pPr>
            <a:r>
              <a:rPr lang="en-US"/>
              <a:t>Implement the web methods to perform CRUD operations</a:t>
            </a:r>
            <a:endParaRPr/>
          </a:p>
        </p:txBody>
      </p:sp>
      <p:sp>
        <p:nvSpPr>
          <p:cNvPr id="959" name="Google Shape;959;p8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47</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4"/>
        <p:cNvGrpSpPr/>
        <p:nvPr/>
      </p:nvGrpSpPr>
      <p:grpSpPr>
        <a:xfrm>
          <a:off x="0" y="0"/>
          <a:ext cx="0" cy="0"/>
          <a:chOff x="0" y="0"/>
          <a:chExt cx="0" cy="0"/>
        </a:xfrm>
      </p:grpSpPr>
      <p:sp>
        <p:nvSpPr>
          <p:cNvPr id="975" name="Google Shape;975;p8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76" name="Google Shape;976;p8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r>
              <a:rPr lang="en-US"/>
              <a:t>CartController class will handle HTTP Request and Response from the client to perform various CRUD Operations for User’s Shopping Cart</a:t>
            </a:r>
            <a:endParaRPr/>
          </a:p>
          <a:p>
            <a:pPr marL="0" lvl="0" indent="0" algn="l" rtl="0">
              <a:lnSpc>
                <a:spcPct val="100000"/>
              </a:lnSpc>
              <a:spcBef>
                <a:spcPts val="0"/>
              </a:spcBef>
              <a:spcAft>
                <a:spcPts val="0"/>
              </a:spcAft>
              <a:buClr>
                <a:schemeClr val="dk1"/>
              </a:buClr>
              <a:buSzPts val="1400"/>
              <a:buFont typeface="Arial"/>
              <a:buNone/>
            </a:pPr>
            <a:r>
              <a:rPr lang="en-US"/>
              <a:t>Annotate with @RestController to mark it as a controller</a:t>
            </a:r>
            <a:endParaRPr/>
          </a:p>
          <a:p>
            <a:pPr marL="0" lvl="0" indent="0" algn="l" rtl="0">
              <a:lnSpc>
                <a:spcPct val="100000"/>
              </a:lnSpc>
              <a:spcBef>
                <a:spcPts val="0"/>
              </a:spcBef>
              <a:spcAft>
                <a:spcPts val="0"/>
              </a:spcAft>
              <a:buSzPts val="1400"/>
              <a:buNone/>
            </a:pPr>
            <a:r>
              <a:rPr lang="en-US"/>
              <a:t>@RequestMapping will have path as users to reach to the controller</a:t>
            </a:r>
            <a:endParaRPr/>
          </a:p>
          <a:p>
            <a:pPr marL="0" lvl="0" indent="0" algn="l" rtl="0">
              <a:lnSpc>
                <a:spcPct val="100000"/>
              </a:lnSpc>
              <a:spcBef>
                <a:spcPts val="0"/>
              </a:spcBef>
              <a:spcAft>
                <a:spcPts val="0"/>
              </a:spcAft>
              <a:buClr>
                <a:schemeClr val="dk1"/>
              </a:buClr>
              <a:buSzPts val="1400"/>
              <a:buFont typeface="Arial"/>
              <a:buNone/>
            </a:pPr>
            <a:r>
              <a:rPr lang="en-US"/>
              <a:t>Implement the web methods to perform CRUD operations</a:t>
            </a:r>
            <a:endParaRPr/>
          </a:p>
          <a:p>
            <a:pPr marL="0" lvl="0" indent="0" algn="l" rtl="0">
              <a:lnSpc>
                <a:spcPct val="100000"/>
              </a:lnSpc>
              <a:spcBef>
                <a:spcPts val="0"/>
              </a:spcBef>
              <a:spcAft>
                <a:spcPts val="0"/>
              </a:spcAft>
              <a:buSzPts val="1400"/>
              <a:buNone/>
            </a:pPr>
            <a:endParaRPr/>
          </a:p>
        </p:txBody>
      </p:sp>
      <p:sp>
        <p:nvSpPr>
          <p:cNvPr id="977" name="Google Shape;977;p8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48</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2"/>
        <p:cNvGrpSpPr/>
        <p:nvPr/>
      </p:nvGrpSpPr>
      <p:grpSpPr>
        <a:xfrm>
          <a:off x="0" y="0"/>
          <a:ext cx="0" cy="0"/>
          <a:chOff x="0" y="0"/>
          <a:chExt cx="0" cy="0"/>
        </a:xfrm>
      </p:grpSpPr>
      <p:sp>
        <p:nvSpPr>
          <p:cNvPr id="993" name="Google Shape;993;p9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94" name="Google Shape;994;p9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WishlistController class will handle HTTP Request and Response from the client to perform various CRUD Operations for User’s Wishlist</a:t>
            </a:r>
            <a:endParaRPr/>
          </a:p>
          <a:p>
            <a:pPr marL="0" lvl="0" indent="0" algn="l" rtl="0">
              <a:lnSpc>
                <a:spcPct val="100000"/>
              </a:lnSpc>
              <a:spcBef>
                <a:spcPts val="0"/>
              </a:spcBef>
              <a:spcAft>
                <a:spcPts val="0"/>
              </a:spcAft>
              <a:buClr>
                <a:schemeClr val="dk1"/>
              </a:buClr>
              <a:buSzPts val="1400"/>
              <a:buFont typeface="Arial"/>
              <a:buNone/>
            </a:pPr>
            <a:r>
              <a:rPr lang="en-US"/>
              <a:t>Annotate with @RestController to mark it as a controller</a:t>
            </a:r>
            <a:endParaRPr/>
          </a:p>
          <a:p>
            <a:pPr marL="0" lvl="0" indent="0" algn="l" rtl="0">
              <a:lnSpc>
                <a:spcPct val="100000"/>
              </a:lnSpc>
              <a:spcBef>
                <a:spcPts val="0"/>
              </a:spcBef>
              <a:spcAft>
                <a:spcPts val="0"/>
              </a:spcAft>
              <a:buSzPts val="1400"/>
              <a:buNone/>
            </a:pPr>
            <a:r>
              <a:rPr lang="en-US"/>
              <a:t>@RequestMapping will have path as wishlist to reach to the controller</a:t>
            </a:r>
            <a:endParaRPr/>
          </a:p>
          <a:p>
            <a:pPr marL="0" lvl="0" indent="0" algn="l" rtl="0">
              <a:lnSpc>
                <a:spcPct val="100000"/>
              </a:lnSpc>
              <a:spcBef>
                <a:spcPts val="0"/>
              </a:spcBef>
              <a:spcAft>
                <a:spcPts val="0"/>
              </a:spcAft>
              <a:buClr>
                <a:schemeClr val="dk1"/>
              </a:buClr>
              <a:buSzPts val="1400"/>
              <a:buFont typeface="Arial"/>
              <a:buNone/>
            </a:pPr>
            <a:r>
              <a:rPr lang="en-US"/>
              <a:t>Implement the web methods to perform CRUD operations</a:t>
            </a:r>
            <a:endParaRPr/>
          </a:p>
        </p:txBody>
      </p:sp>
      <p:sp>
        <p:nvSpPr>
          <p:cNvPr id="995" name="Google Shape;995;p9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49</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p3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13" name="Google Shape;413;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p4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56" name="Google Shape;356;p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24057875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0"/>
        <p:cNvGrpSpPr/>
        <p:nvPr/>
      </p:nvGrpSpPr>
      <p:grpSpPr>
        <a:xfrm>
          <a:off x="0" y="0"/>
          <a:ext cx="0" cy="0"/>
          <a:chOff x="0" y="0"/>
          <a:chExt cx="0" cy="0"/>
        </a:xfrm>
      </p:grpSpPr>
      <p:sp>
        <p:nvSpPr>
          <p:cNvPr id="1011" name="Google Shape;1011;p9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12" name="Google Shape;1012;p9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5"/>
        <p:cNvGrpSpPr/>
        <p:nvPr/>
      </p:nvGrpSpPr>
      <p:grpSpPr>
        <a:xfrm>
          <a:off x="0" y="0"/>
          <a:ext cx="0" cy="0"/>
          <a:chOff x="0" y="0"/>
          <a:chExt cx="0" cy="0"/>
        </a:xfrm>
      </p:grpSpPr>
      <p:sp>
        <p:nvSpPr>
          <p:cNvPr id="1016" name="Google Shape;1016;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Right click on the project and run as Spring Boot App</a:t>
            </a:r>
            <a:endParaRPr/>
          </a:p>
          <a:p>
            <a:pPr marL="0" lvl="0" indent="0" algn="l" rtl="0">
              <a:lnSpc>
                <a:spcPct val="100000"/>
              </a:lnSpc>
              <a:spcBef>
                <a:spcPts val="0"/>
              </a:spcBef>
              <a:spcAft>
                <a:spcPts val="0"/>
              </a:spcAft>
              <a:buSzPts val="1400"/>
              <a:buNone/>
            </a:pPr>
            <a:r>
              <a:rPr lang="en-US"/>
              <a:t>Or</a:t>
            </a:r>
            <a:endParaRPr/>
          </a:p>
          <a:p>
            <a:pPr marL="0" lvl="0" indent="0" algn="l" rtl="0">
              <a:lnSpc>
                <a:spcPct val="100000"/>
              </a:lnSpc>
              <a:spcBef>
                <a:spcPts val="0"/>
              </a:spcBef>
              <a:spcAft>
                <a:spcPts val="0"/>
              </a:spcAft>
              <a:buSzPts val="1400"/>
              <a:buNone/>
            </a:pPr>
            <a:r>
              <a:rPr lang="en-US"/>
              <a:t>Simply click the run icon and select run as spring boot app</a:t>
            </a:r>
            <a:endParaRPr/>
          </a:p>
        </p:txBody>
      </p:sp>
      <p:sp>
        <p:nvSpPr>
          <p:cNvPr id="1017" name="Google Shape;1017;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0"/>
        <p:cNvGrpSpPr/>
        <p:nvPr/>
      </p:nvGrpSpPr>
      <p:grpSpPr>
        <a:xfrm>
          <a:off x="0" y="0"/>
          <a:ext cx="0" cy="0"/>
          <a:chOff x="0" y="0"/>
          <a:chExt cx="0" cy="0"/>
        </a:xfrm>
      </p:grpSpPr>
      <p:sp>
        <p:nvSpPr>
          <p:cNvPr id="1031" name="Google Shape;1031;p9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32" name="Google Shape;1032;p9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Check in the console if the application is running successfully on Tomcat Port 8080.</a:t>
            </a:r>
            <a:endParaRPr/>
          </a:p>
          <a:p>
            <a:pPr marL="0" lvl="0" indent="0" algn="l" rtl="0">
              <a:lnSpc>
                <a:spcPct val="100000"/>
              </a:lnSpc>
              <a:spcBef>
                <a:spcPts val="0"/>
              </a:spcBef>
              <a:spcAft>
                <a:spcPts val="0"/>
              </a:spcAft>
              <a:buSzPts val="1400"/>
              <a:buNone/>
            </a:pPr>
            <a:r>
              <a:rPr lang="en-US"/>
              <a:t>In case 8080 port is blocked, go to application.properties file and change the server port number</a:t>
            </a:r>
            <a:endParaRPr/>
          </a:p>
        </p:txBody>
      </p:sp>
      <p:sp>
        <p:nvSpPr>
          <p:cNvPr id="1033" name="Google Shape;1033;p9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53</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0"/>
        <p:cNvGrpSpPr/>
        <p:nvPr/>
      </p:nvGrpSpPr>
      <p:grpSpPr>
        <a:xfrm>
          <a:off x="0" y="0"/>
          <a:ext cx="0" cy="0"/>
          <a:chOff x="0" y="0"/>
          <a:chExt cx="0" cy="0"/>
        </a:xfrm>
      </p:grpSpPr>
      <p:sp>
        <p:nvSpPr>
          <p:cNvPr id="1011" name="Google Shape;1011;p9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12" name="Google Shape;1012;p9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7082073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2"/>
        <p:cNvGrpSpPr/>
        <p:nvPr/>
      </p:nvGrpSpPr>
      <p:grpSpPr>
        <a:xfrm>
          <a:off x="0" y="0"/>
          <a:ext cx="0" cy="0"/>
          <a:chOff x="0" y="0"/>
          <a:chExt cx="0" cy="0"/>
        </a:xfrm>
      </p:grpSpPr>
      <p:sp>
        <p:nvSpPr>
          <p:cNvPr id="1043" name="Google Shape;1043;p9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44" name="Google Shape;1044;p9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Open the web browser and type localhost:8080, index.html web page will be loaded automatically</a:t>
            </a:r>
            <a:endParaRPr/>
          </a:p>
        </p:txBody>
      </p:sp>
      <p:sp>
        <p:nvSpPr>
          <p:cNvPr id="1045" name="Google Shape;1045;p9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55</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2"/>
        <p:cNvGrpSpPr/>
        <p:nvPr/>
      </p:nvGrpSpPr>
      <p:grpSpPr>
        <a:xfrm>
          <a:off x="0" y="0"/>
          <a:ext cx="0" cy="0"/>
          <a:chOff x="0" y="0"/>
          <a:chExt cx="0" cy="0"/>
        </a:xfrm>
      </p:grpSpPr>
      <p:sp>
        <p:nvSpPr>
          <p:cNvPr id="1053" name="Google Shape;1053;p9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54" name="Google Shape;1054;p9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Before you build the project with maven for jar, stop the running project in eclipse.</a:t>
            </a:r>
            <a:endParaRPr/>
          </a:p>
          <a:p>
            <a:pPr marL="0" lvl="0" indent="0" algn="l" rtl="0">
              <a:lnSpc>
                <a:spcPct val="100000"/>
              </a:lnSpc>
              <a:spcBef>
                <a:spcPts val="0"/>
              </a:spcBef>
              <a:spcAft>
                <a:spcPts val="0"/>
              </a:spcAft>
              <a:buSzPts val="1400"/>
              <a:buNone/>
            </a:pPr>
            <a:r>
              <a:rPr lang="en-US"/>
              <a:t>And then, Right click on the project and run as Maven Build</a:t>
            </a:r>
            <a:endParaRPr/>
          </a:p>
          <a:p>
            <a:pPr marL="0" lvl="0" indent="0" algn="l" rtl="0">
              <a:lnSpc>
                <a:spcPct val="100000"/>
              </a:lnSpc>
              <a:spcBef>
                <a:spcPts val="0"/>
              </a:spcBef>
              <a:spcAft>
                <a:spcPts val="0"/>
              </a:spcAft>
              <a:buSzPts val="1400"/>
              <a:buNone/>
            </a:pPr>
            <a:endParaRPr/>
          </a:p>
        </p:txBody>
      </p:sp>
      <p:sp>
        <p:nvSpPr>
          <p:cNvPr id="1055" name="Google Shape;1055;p9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56</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0"/>
        <p:cNvGrpSpPr/>
        <p:nvPr/>
      </p:nvGrpSpPr>
      <p:grpSpPr>
        <a:xfrm>
          <a:off x="0" y="0"/>
          <a:ext cx="0" cy="0"/>
          <a:chOff x="0" y="0"/>
          <a:chExt cx="0" cy="0"/>
        </a:xfrm>
      </p:grpSpPr>
      <p:sp>
        <p:nvSpPr>
          <p:cNvPr id="1071" name="Google Shape;1071;p9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72" name="Google Shape;1072;p9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In the goals pass - clean package</a:t>
            </a:r>
            <a:endParaRPr/>
          </a:p>
          <a:p>
            <a:pPr marL="0" lvl="0" indent="0" algn="l" rtl="0">
              <a:lnSpc>
                <a:spcPct val="100000"/>
              </a:lnSpc>
              <a:spcBef>
                <a:spcPts val="0"/>
              </a:spcBef>
              <a:spcAft>
                <a:spcPts val="0"/>
              </a:spcAft>
              <a:buSzPts val="1400"/>
              <a:buNone/>
            </a:pPr>
            <a:endParaRPr/>
          </a:p>
        </p:txBody>
      </p:sp>
      <p:sp>
        <p:nvSpPr>
          <p:cNvPr id="1073" name="Google Shape;1073;p9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57</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0"/>
        <p:cNvGrpSpPr/>
        <p:nvPr/>
      </p:nvGrpSpPr>
      <p:grpSpPr>
        <a:xfrm>
          <a:off x="0" y="0"/>
          <a:ext cx="0" cy="0"/>
          <a:chOff x="0" y="0"/>
          <a:chExt cx="0" cy="0"/>
        </a:xfrm>
      </p:grpSpPr>
      <p:sp>
        <p:nvSpPr>
          <p:cNvPr id="1081" name="Google Shape;1081;p9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82" name="Google Shape;1082;p9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check the targets directory, we will have jar file for our project by the name of eStoreBackend-0.0.1-SNAPSHOT.jar</a:t>
            </a:r>
            <a:endParaRPr/>
          </a:p>
          <a:p>
            <a:pPr marL="0" lvl="0" indent="0" algn="l" rtl="0">
              <a:lnSpc>
                <a:spcPct val="100000"/>
              </a:lnSpc>
              <a:spcBef>
                <a:spcPts val="0"/>
              </a:spcBef>
              <a:spcAft>
                <a:spcPts val="0"/>
              </a:spcAft>
              <a:buSzPts val="1400"/>
              <a:buNone/>
            </a:pPr>
            <a:r>
              <a:rPr lang="en-US"/>
              <a:t>You can execute the same using command: java -jar eStoreBackend-0.0.1-SNAPSHOT.jar</a:t>
            </a:r>
            <a:endParaRPr/>
          </a:p>
        </p:txBody>
      </p:sp>
      <p:sp>
        <p:nvSpPr>
          <p:cNvPr id="1083" name="Google Shape;1083;p9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58</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2"/>
        <p:cNvGrpSpPr/>
        <p:nvPr/>
      </p:nvGrpSpPr>
      <p:grpSpPr>
        <a:xfrm>
          <a:off x="0" y="0"/>
          <a:ext cx="0" cy="0"/>
          <a:chOff x="0" y="0"/>
          <a:chExt cx="0" cy="0"/>
        </a:xfrm>
      </p:grpSpPr>
      <p:sp>
        <p:nvSpPr>
          <p:cNvPr id="1093" name="Google Shape;1093;p9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en-US"/>
              <a:t>Let us now launch the postman in the chrome browser and test the UserController End Points</a:t>
            </a:r>
            <a:endParaRPr/>
          </a:p>
          <a:p>
            <a:pPr marL="0" lvl="0" indent="0" algn="l" rtl="0">
              <a:lnSpc>
                <a:spcPct val="100000"/>
              </a:lnSpc>
              <a:spcBef>
                <a:spcPts val="0"/>
              </a:spcBef>
              <a:spcAft>
                <a:spcPts val="0"/>
              </a:spcAft>
              <a:buClr>
                <a:schemeClr val="dk1"/>
              </a:buClr>
              <a:buSzPts val="1100"/>
              <a:buFont typeface="Arial"/>
              <a:buNone/>
            </a:pPr>
            <a:r>
              <a:rPr lang="en-US"/>
              <a:t>Make sure your SringBoot Application is running successfully before we test</a:t>
            </a:r>
            <a:endParaRPr/>
          </a:p>
        </p:txBody>
      </p:sp>
      <p:sp>
        <p:nvSpPr>
          <p:cNvPr id="1094" name="Google Shape;1094;p9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p:cNvGrpSpPr/>
        <p:nvPr/>
      </p:nvGrpSpPr>
      <p:grpSpPr>
        <a:xfrm>
          <a:off x="0" y="0"/>
          <a:ext cx="0" cy="0"/>
          <a:chOff x="0" y="0"/>
          <a:chExt cx="0" cy="0"/>
        </a:xfrm>
      </p:grpSpPr>
      <p:sp>
        <p:nvSpPr>
          <p:cNvPr id="440" name="Google Shape;440;p4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41" name="Google Shape;441;p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7"/>
        <p:cNvGrpSpPr/>
        <p:nvPr/>
      </p:nvGrpSpPr>
      <p:grpSpPr>
        <a:xfrm>
          <a:off x="0" y="0"/>
          <a:ext cx="0" cy="0"/>
          <a:chOff x="0" y="0"/>
          <a:chExt cx="0" cy="0"/>
        </a:xfrm>
      </p:grpSpPr>
      <p:sp>
        <p:nvSpPr>
          <p:cNvPr id="1098" name="Google Shape;1098;p9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99" name="Google Shape;1099;p9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200">
                <a:solidFill>
                  <a:srgbClr val="3F3F3F"/>
                </a:solidFill>
                <a:latin typeface="Open Sans"/>
                <a:ea typeface="Open Sans"/>
                <a:cs typeface="Open Sans"/>
                <a:sym typeface="Open Sans"/>
              </a:rPr>
              <a:t>Launch the Postman App.</a:t>
            </a:r>
            <a:endParaRPr/>
          </a:p>
          <a:p>
            <a:pPr marL="0" lvl="0" indent="0" algn="l" rtl="0">
              <a:lnSpc>
                <a:spcPct val="100000"/>
              </a:lnSpc>
              <a:spcBef>
                <a:spcPts val="0"/>
              </a:spcBef>
              <a:spcAft>
                <a:spcPts val="0"/>
              </a:spcAft>
              <a:buSzPts val="1400"/>
              <a:buNone/>
            </a:pPr>
            <a:endParaRPr/>
          </a:p>
        </p:txBody>
      </p:sp>
      <p:sp>
        <p:nvSpPr>
          <p:cNvPr id="1100" name="Google Shape;1100;p9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60</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6"/>
        <p:cNvGrpSpPr/>
        <p:nvPr/>
      </p:nvGrpSpPr>
      <p:grpSpPr>
        <a:xfrm>
          <a:off x="0" y="0"/>
          <a:ext cx="0" cy="0"/>
          <a:chOff x="0" y="0"/>
          <a:chExt cx="0" cy="0"/>
        </a:xfrm>
      </p:grpSpPr>
      <p:sp>
        <p:nvSpPr>
          <p:cNvPr id="1107" name="Google Shape;1107;p9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08" name="Google Shape;1108;p9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Use the API End point localhost:8080/users/add to add a new User</a:t>
            </a:r>
            <a:endParaRPr/>
          </a:p>
          <a:p>
            <a:pPr marL="0" lvl="0" indent="0" algn="l" rtl="0">
              <a:lnSpc>
                <a:spcPct val="100000"/>
              </a:lnSpc>
              <a:spcBef>
                <a:spcPts val="0"/>
              </a:spcBef>
              <a:spcAft>
                <a:spcPts val="0"/>
              </a:spcAft>
              <a:buSzPts val="1400"/>
              <a:buNone/>
            </a:pPr>
            <a:r>
              <a:rPr lang="en-US"/>
              <a:t>Fill in the attributes and values for the POST request and click send button</a:t>
            </a:r>
            <a:endParaRPr/>
          </a:p>
          <a:p>
            <a:pPr marL="0" lvl="0" indent="0" algn="l" rtl="0">
              <a:lnSpc>
                <a:spcPct val="100000"/>
              </a:lnSpc>
              <a:spcBef>
                <a:spcPts val="0"/>
              </a:spcBef>
              <a:spcAft>
                <a:spcPts val="0"/>
              </a:spcAft>
              <a:buSzPts val="1400"/>
              <a:buNone/>
            </a:pPr>
            <a:r>
              <a:rPr lang="en-US"/>
              <a:t>You will get a JSON response in return once, the User is saved successfully in database</a:t>
            </a:r>
            <a:endParaRPr/>
          </a:p>
        </p:txBody>
      </p:sp>
      <p:sp>
        <p:nvSpPr>
          <p:cNvPr id="1109" name="Google Shape;1109;p9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61</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1"/>
        <p:cNvGrpSpPr/>
        <p:nvPr/>
      </p:nvGrpSpPr>
      <p:grpSpPr>
        <a:xfrm>
          <a:off x="0" y="0"/>
          <a:ext cx="0" cy="0"/>
          <a:chOff x="0" y="0"/>
          <a:chExt cx="0" cy="0"/>
        </a:xfrm>
      </p:grpSpPr>
      <p:sp>
        <p:nvSpPr>
          <p:cNvPr id="1122" name="Google Shape;1122;p10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23" name="Google Shape;1123;p10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In the database you can see the record has been successfully added.</a:t>
            </a:r>
            <a:endParaRPr/>
          </a:p>
          <a:p>
            <a:pPr marL="0" lvl="0" indent="0" algn="l" rtl="0">
              <a:lnSpc>
                <a:spcPct val="100000"/>
              </a:lnSpc>
              <a:spcBef>
                <a:spcPts val="0"/>
              </a:spcBef>
              <a:spcAft>
                <a:spcPts val="0"/>
              </a:spcAft>
              <a:buSzPts val="1400"/>
              <a:buNone/>
            </a:pPr>
            <a:r>
              <a:rPr lang="en-US"/>
              <a:t>Similarly now you can add more users.</a:t>
            </a:r>
            <a:endParaRPr/>
          </a:p>
        </p:txBody>
      </p:sp>
      <p:sp>
        <p:nvSpPr>
          <p:cNvPr id="1124" name="Google Shape;1124;p10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62</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0"/>
        <p:cNvGrpSpPr/>
        <p:nvPr/>
      </p:nvGrpSpPr>
      <p:grpSpPr>
        <a:xfrm>
          <a:off x="0" y="0"/>
          <a:ext cx="0" cy="0"/>
          <a:chOff x="0" y="0"/>
          <a:chExt cx="0" cy="0"/>
        </a:xfrm>
      </p:grpSpPr>
      <p:sp>
        <p:nvSpPr>
          <p:cNvPr id="1131" name="Google Shape;1131;p10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32" name="Google Shape;1132;p10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Use the API End point localhost:8080/users/login to login a User</a:t>
            </a:r>
            <a:endParaRPr/>
          </a:p>
          <a:p>
            <a:pPr marL="0" lvl="0" indent="0" algn="l" rtl="0">
              <a:lnSpc>
                <a:spcPct val="100000"/>
              </a:lnSpc>
              <a:spcBef>
                <a:spcPts val="0"/>
              </a:spcBef>
              <a:spcAft>
                <a:spcPts val="0"/>
              </a:spcAft>
              <a:buSzPts val="1400"/>
              <a:buNone/>
            </a:pPr>
            <a:r>
              <a:rPr lang="en-US"/>
              <a:t>Fill in the attributes email and password as values for the POST request and click send button</a:t>
            </a:r>
            <a:endParaRPr/>
          </a:p>
          <a:p>
            <a:pPr marL="0" lvl="0" indent="0" algn="l" rtl="0">
              <a:lnSpc>
                <a:spcPct val="100000"/>
              </a:lnSpc>
              <a:spcBef>
                <a:spcPts val="0"/>
              </a:spcBef>
              <a:spcAft>
                <a:spcPts val="0"/>
              </a:spcAft>
              <a:buSzPts val="1400"/>
              <a:buNone/>
            </a:pPr>
            <a:r>
              <a:rPr lang="en-US"/>
              <a:t>You will get a JSON response in return once, the User is fetched from the database</a:t>
            </a:r>
            <a:endParaRPr/>
          </a:p>
        </p:txBody>
      </p:sp>
      <p:sp>
        <p:nvSpPr>
          <p:cNvPr id="1133" name="Google Shape;1133;p10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63</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5"/>
        <p:cNvGrpSpPr/>
        <p:nvPr/>
      </p:nvGrpSpPr>
      <p:grpSpPr>
        <a:xfrm>
          <a:off x="0" y="0"/>
          <a:ext cx="0" cy="0"/>
          <a:chOff x="0" y="0"/>
          <a:chExt cx="0" cy="0"/>
        </a:xfrm>
      </p:grpSpPr>
      <p:sp>
        <p:nvSpPr>
          <p:cNvPr id="1146" name="Google Shape;1146;p10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47" name="Google Shape;1147;p10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Use the API End point localhost:8080/users/get/2 to get User with id as 2</a:t>
            </a:r>
            <a:endParaRPr/>
          </a:p>
          <a:p>
            <a:pPr marL="0" lvl="0" indent="0" algn="l" rtl="0">
              <a:lnSpc>
                <a:spcPct val="100000"/>
              </a:lnSpc>
              <a:spcBef>
                <a:spcPts val="0"/>
              </a:spcBef>
              <a:spcAft>
                <a:spcPts val="0"/>
              </a:spcAft>
              <a:buClr>
                <a:schemeClr val="dk1"/>
              </a:buClr>
              <a:buSzPts val="1400"/>
              <a:buFont typeface="Arial"/>
              <a:buNone/>
            </a:pPr>
            <a:r>
              <a:rPr lang="en-US"/>
              <a:t>Create a Get Request and click on Send</a:t>
            </a:r>
            <a:endParaRPr/>
          </a:p>
          <a:p>
            <a:pPr marL="0" lvl="0" indent="0" algn="l" rtl="0">
              <a:lnSpc>
                <a:spcPct val="100000"/>
              </a:lnSpc>
              <a:spcBef>
                <a:spcPts val="0"/>
              </a:spcBef>
              <a:spcAft>
                <a:spcPts val="0"/>
              </a:spcAft>
              <a:buClr>
                <a:schemeClr val="dk1"/>
              </a:buClr>
              <a:buSzPts val="1400"/>
              <a:buFont typeface="Arial"/>
              <a:buNone/>
            </a:pPr>
            <a:r>
              <a:rPr lang="en-US"/>
              <a:t>You will get a JSON response in return once, with User Details</a:t>
            </a:r>
            <a:endParaRPr/>
          </a:p>
          <a:p>
            <a:pPr marL="0" lvl="0" indent="0" algn="l" rtl="0">
              <a:lnSpc>
                <a:spcPct val="100000"/>
              </a:lnSpc>
              <a:spcBef>
                <a:spcPts val="0"/>
              </a:spcBef>
              <a:spcAft>
                <a:spcPts val="0"/>
              </a:spcAft>
              <a:buSzPts val="1400"/>
              <a:buNone/>
            </a:pPr>
            <a:endParaRPr/>
          </a:p>
        </p:txBody>
      </p:sp>
      <p:sp>
        <p:nvSpPr>
          <p:cNvPr id="1148" name="Google Shape;1148;p10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64</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0"/>
        <p:cNvGrpSpPr/>
        <p:nvPr/>
      </p:nvGrpSpPr>
      <p:grpSpPr>
        <a:xfrm>
          <a:off x="0" y="0"/>
          <a:ext cx="0" cy="0"/>
          <a:chOff x="0" y="0"/>
          <a:chExt cx="0" cy="0"/>
        </a:xfrm>
      </p:grpSpPr>
      <p:sp>
        <p:nvSpPr>
          <p:cNvPr id="1161" name="Google Shape;1161;p10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62" name="Google Shape;1162;p10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Arial"/>
              <a:buNone/>
            </a:pPr>
            <a:r>
              <a:rPr lang="en-US"/>
              <a:t>Use the API End point localhost:8080/users/get to get all the Users as List</a:t>
            </a:r>
            <a:endParaRPr/>
          </a:p>
          <a:p>
            <a:pPr marL="0" lvl="0" indent="0" algn="l" rtl="0">
              <a:lnSpc>
                <a:spcPct val="100000"/>
              </a:lnSpc>
              <a:spcBef>
                <a:spcPts val="0"/>
              </a:spcBef>
              <a:spcAft>
                <a:spcPts val="0"/>
              </a:spcAft>
              <a:buClr>
                <a:schemeClr val="dk1"/>
              </a:buClr>
              <a:buSzPts val="1400"/>
              <a:buFont typeface="Arial"/>
              <a:buNone/>
            </a:pPr>
            <a:r>
              <a:rPr lang="en-US"/>
              <a:t>Create a Get Request and click on Send</a:t>
            </a:r>
            <a:endParaRPr/>
          </a:p>
          <a:p>
            <a:pPr marL="0" lvl="0" indent="0" algn="l" rtl="0">
              <a:lnSpc>
                <a:spcPct val="100000"/>
              </a:lnSpc>
              <a:spcBef>
                <a:spcPts val="0"/>
              </a:spcBef>
              <a:spcAft>
                <a:spcPts val="0"/>
              </a:spcAft>
              <a:buClr>
                <a:schemeClr val="dk1"/>
              </a:buClr>
              <a:buSzPts val="1400"/>
              <a:buFont typeface="Arial"/>
              <a:buNone/>
            </a:pPr>
            <a:r>
              <a:rPr lang="en-US"/>
              <a:t>You will get a JSON response in return once, with List of Users in data key of JSON</a:t>
            </a:r>
            <a:endParaRPr/>
          </a:p>
          <a:p>
            <a:pPr marL="0" lvl="0" indent="0" algn="l" rtl="0">
              <a:lnSpc>
                <a:spcPct val="100000"/>
              </a:lnSpc>
              <a:spcBef>
                <a:spcPts val="0"/>
              </a:spcBef>
              <a:spcAft>
                <a:spcPts val="0"/>
              </a:spcAft>
              <a:buSzPts val="1400"/>
              <a:buNone/>
            </a:pPr>
            <a:endParaRPr/>
          </a:p>
        </p:txBody>
      </p:sp>
      <p:sp>
        <p:nvSpPr>
          <p:cNvPr id="1163" name="Google Shape;1163;p10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65</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5"/>
        <p:cNvGrpSpPr/>
        <p:nvPr/>
      </p:nvGrpSpPr>
      <p:grpSpPr>
        <a:xfrm>
          <a:off x="0" y="0"/>
          <a:ext cx="0" cy="0"/>
          <a:chOff x="0" y="0"/>
          <a:chExt cx="0" cy="0"/>
        </a:xfrm>
      </p:grpSpPr>
      <p:sp>
        <p:nvSpPr>
          <p:cNvPr id="1176" name="Google Shape;1176;p10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77" name="Google Shape;1177;p10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Arial"/>
              <a:buNone/>
            </a:pPr>
            <a:r>
              <a:rPr lang="en-US"/>
              <a:t>Use the API End point localhost:8080/users/delete/3 to get User with id as 3</a:t>
            </a:r>
            <a:endParaRPr/>
          </a:p>
          <a:p>
            <a:pPr marL="0" lvl="0" indent="0" algn="l" rtl="0">
              <a:lnSpc>
                <a:spcPct val="100000"/>
              </a:lnSpc>
              <a:spcBef>
                <a:spcPts val="0"/>
              </a:spcBef>
              <a:spcAft>
                <a:spcPts val="0"/>
              </a:spcAft>
              <a:buClr>
                <a:schemeClr val="dk1"/>
              </a:buClr>
              <a:buSzPts val="1400"/>
              <a:buFont typeface="Arial"/>
              <a:buNone/>
            </a:pPr>
            <a:r>
              <a:rPr lang="en-US"/>
              <a:t>Create a Get Request and click on Send</a:t>
            </a:r>
            <a:endParaRPr/>
          </a:p>
          <a:p>
            <a:pPr marL="0" lvl="0" indent="0" algn="l" rtl="0">
              <a:lnSpc>
                <a:spcPct val="100000"/>
              </a:lnSpc>
              <a:spcBef>
                <a:spcPts val="0"/>
              </a:spcBef>
              <a:spcAft>
                <a:spcPts val="0"/>
              </a:spcAft>
              <a:buSzPts val="1400"/>
              <a:buNone/>
            </a:pPr>
            <a:r>
              <a:rPr lang="en-US"/>
              <a:t>You will get a JSON response in return once, with User deleted message. </a:t>
            </a:r>
            <a:endParaRPr/>
          </a:p>
          <a:p>
            <a:pPr marL="0" lvl="0" indent="0" algn="l" rtl="0">
              <a:lnSpc>
                <a:spcPct val="100000"/>
              </a:lnSpc>
              <a:spcBef>
                <a:spcPts val="0"/>
              </a:spcBef>
              <a:spcAft>
                <a:spcPts val="0"/>
              </a:spcAft>
              <a:buClr>
                <a:schemeClr val="dk1"/>
              </a:buClr>
              <a:buSzPts val="1400"/>
              <a:buFont typeface="Arial"/>
              <a:buNone/>
            </a:pPr>
            <a:r>
              <a:rPr lang="en-US"/>
              <a:t>You can check the same from the DB. User with Id 3 would have been deleted</a:t>
            </a:r>
            <a:endParaRPr/>
          </a:p>
        </p:txBody>
      </p:sp>
      <p:sp>
        <p:nvSpPr>
          <p:cNvPr id="1178" name="Google Shape;1178;p10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66</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0"/>
        <p:cNvGrpSpPr/>
        <p:nvPr/>
      </p:nvGrpSpPr>
      <p:grpSpPr>
        <a:xfrm>
          <a:off x="0" y="0"/>
          <a:ext cx="0" cy="0"/>
          <a:chOff x="0" y="0"/>
          <a:chExt cx="0" cy="0"/>
        </a:xfrm>
      </p:grpSpPr>
      <p:sp>
        <p:nvSpPr>
          <p:cNvPr id="1191" name="Google Shape;1191;p10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92" name="Google Shape;1192;p10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2"/>
        <p:cNvGrpSpPr/>
        <p:nvPr/>
      </p:nvGrpSpPr>
      <p:grpSpPr>
        <a:xfrm>
          <a:off x="0" y="0"/>
          <a:ext cx="0" cy="0"/>
          <a:chOff x="0" y="0"/>
          <a:chExt cx="0" cy="0"/>
        </a:xfrm>
      </p:grpSpPr>
      <p:sp>
        <p:nvSpPr>
          <p:cNvPr id="1203" name="Google Shape;1203;p10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04" name="Google Shape;1204;p10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6"/>
        <p:cNvGrpSpPr/>
        <p:nvPr/>
      </p:nvGrpSpPr>
      <p:grpSpPr>
        <a:xfrm>
          <a:off x="0" y="0"/>
          <a:ext cx="0" cy="0"/>
          <a:chOff x="0" y="0"/>
          <a:chExt cx="0" cy="0"/>
        </a:xfrm>
      </p:grpSpPr>
      <p:sp>
        <p:nvSpPr>
          <p:cNvPr id="1207" name="Google Shape;1207;p10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08" name="Google Shape;1208;p10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p4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46" name="Google Shape;446;p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6"/>
        <p:cNvGrpSpPr/>
        <p:nvPr/>
      </p:nvGrpSpPr>
      <p:grpSpPr>
        <a:xfrm>
          <a:off x="0" y="0"/>
          <a:ext cx="0" cy="0"/>
          <a:chOff x="0" y="0"/>
          <a:chExt cx="0" cy="0"/>
        </a:xfrm>
      </p:grpSpPr>
      <p:sp>
        <p:nvSpPr>
          <p:cNvPr id="1217" name="Google Shape;1217;p10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18" name="Google Shape;1218;p10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8"/>
        <p:cNvGrpSpPr/>
        <p:nvPr/>
      </p:nvGrpSpPr>
      <p:grpSpPr>
        <a:xfrm>
          <a:off x="0" y="0"/>
          <a:ext cx="0" cy="0"/>
          <a:chOff x="0" y="0"/>
          <a:chExt cx="0" cy="0"/>
        </a:xfrm>
      </p:grpSpPr>
      <p:sp>
        <p:nvSpPr>
          <p:cNvPr id="1229" name="Google Shape;1229;p10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30" name="Google Shape;1230;p10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8"/>
        <p:cNvGrpSpPr/>
        <p:nvPr/>
      </p:nvGrpSpPr>
      <p:grpSpPr>
        <a:xfrm>
          <a:off x="0" y="0"/>
          <a:ext cx="0" cy="0"/>
          <a:chOff x="0" y="0"/>
          <a:chExt cx="0" cy="0"/>
        </a:xfrm>
      </p:grpSpPr>
      <p:sp>
        <p:nvSpPr>
          <p:cNvPr id="1239" name="Google Shape;1239;p1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40" name="Google Shape;1240;p1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0"/>
        <p:cNvGrpSpPr/>
        <p:nvPr/>
      </p:nvGrpSpPr>
      <p:grpSpPr>
        <a:xfrm>
          <a:off x="0" y="0"/>
          <a:ext cx="0" cy="0"/>
          <a:chOff x="0" y="0"/>
          <a:chExt cx="0" cy="0"/>
        </a:xfrm>
      </p:grpSpPr>
      <p:sp>
        <p:nvSpPr>
          <p:cNvPr id="1251" name="Google Shape;1251;p1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52" name="Google Shape;1252;p1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0"/>
        <p:cNvGrpSpPr/>
        <p:nvPr/>
      </p:nvGrpSpPr>
      <p:grpSpPr>
        <a:xfrm>
          <a:off x="0" y="0"/>
          <a:ext cx="0" cy="0"/>
          <a:chOff x="0" y="0"/>
          <a:chExt cx="0" cy="0"/>
        </a:xfrm>
      </p:grpSpPr>
      <p:sp>
        <p:nvSpPr>
          <p:cNvPr id="1261" name="Google Shape;1261;p1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62" name="Google Shape;1262;p1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2"/>
        <p:cNvGrpSpPr/>
        <p:nvPr/>
      </p:nvGrpSpPr>
      <p:grpSpPr>
        <a:xfrm>
          <a:off x="0" y="0"/>
          <a:ext cx="0" cy="0"/>
          <a:chOff x="0" y="0"/>
          <a:chExt cx="0" cy="0"/>
        </a:xfrm>
      </p:grpSpPr>
      <p:sp>
        <p:nvSpPr>
          <p:cNvPr id="1273" name="Google Shape;1273;p1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74" name="Google Shape;1274;p1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2"/>
        <p:cNvGrpSpPr/>
        <p:nvPr/>
      </p:nvGrpSpPr>
      <p:grpSpPr>
        <a:xfrm>
          <a:off x="0" y="0"/>
          <a:ext cx="0" cy="0"/>
          <a:chOff x="0" y="0"/>
          <a:chExt cx="0" cy="0"/>
        </a:xfrm>
      </p:grpSpPr>
      <p:sp>
        <p:nvSpPr>
          <p:cNvPr id="1283" name="Google Shape;1283;p11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84" name="Google Shape;1284;p1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4"/>
        <p:cNvGrpSpPr/>
        <p:nvPr/>
      </p:nvGrpSpPr>
      <p:grpSpPr>
        <a:xfrm>
          <a:off x="0" y="0"/>
          <a:ext cx="0" cy="0"/>
          <a:chOff x="0" y="0"/>
          <a:chExt cx="0" cy="0"/>
        </a:xfrm>
      </p:grpSpPr>
      <p:sp>
        <p:nvSpPr>
          <p:cNvPr id="1295" name="Google Shape;1295;p11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96" name="Google Shape;1296;p1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4"/>
        <p:cNvGrpSpPr/>
        <p:nvPr/>
      </p:nvGrpSpPr>
      <p:grpSpPr>
        <a:xfrm>
          <a:off x="0" y="0"/>
          <a:ext cx="0" cy="0"/>
          <a:chOff x="0" y="0"/>
          <a:chExt cx="0" cy="0"/>
        </a:xfrm>
      </p:grpSpPr>
      <p:sp>
        <p:nvSpPr>
          <p:cNvPr id="1305" name="Google Shape;1305;p11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06" name="Google Shape;1306;p1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6"/>
        <p:cNvGrpSpPr/>
        <p:nvPr/>
      </p:nvGrpSpPr>
      <p:grpSpPr>
        <a:xfrm>
          <a:off x="0" y="0"/>
          <a:ext cx="0" cy="0"/>
          <a:chOff x="0" y="0"/>
          <a:chExt cx="0" cy="0"/>
        </a:xfrm>
      </p:grpSpPr>
      <p:sp>
        <p:nvSpPr>
          <p:cNvPr id="1317" name="Google Shape;1317;p11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18" name="Google Shape;1318;p1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p4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51" name="Google Shape;451;p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2"/>
        <p:cNvGrpSpPr/>
        <p:nvPr/>
      </p:nvGrpSpPr>
      <p:grpSpPr>
        <a:xfrm>
          <a:off x="0" y="0"/>
          <a:ext cx="0" cy="0"/>
          <a:chOff x="0" y="0"/>
          <a:chExt cx="0" cy="0"/>
        </a:xfrm>
      </p:grpSpPr>
      <p:sp>
        <p:nvSpPr>
          <p:cNvPr id="1323" name="Google Shape;1323;p11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24" name="Google Shape;1324;p1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p4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478" name="Google Shape;478;p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2.xml"/><Relationship Id="rId4" Type="http://schemas.openxmlformats.org/officeDocument/2006/relationships/image" Target="../media/image23.pn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4.png"/><Relationship Id="rId1" Type="http://schemas.openxmlformats.org/officeDocument/2006/relationships/slideMaster" Target="../slideMasters/slideMaster2.xml"/><Relationship Id="rId4" Type="http://schemas.openxmlformats.org/officeDocument/2006/relationships/image" Target="../media/image23.pn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5.png"/><Relationship Id="rId1" Type="http://schemas.openxmlformats.org/officeDocument/2006/relationships/slideMaster" Target="../slideMasters/slideMaster2.xml"/><Relationship Id="rId4" Type="http://schemas.openxmlformats.org/officeDocument/2006/relationships/image" Target="../media/image26.pn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Master" Target="../slideMasters/slideMaster2.xml"/><Relationship Id="rId5" Type="http://schemas.openxmlformats.org/officeDocument/2006/relationships/image" Target="../media/image29.png"/><Relationship Id="rId4" Type="http://schemas.openxmlformats.org/officeDocument/2006/relationships/image" Target="../media/image26.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0.png"/><Relationship Id="rId1" Type="http://schemas.openxmlformats.org/officeDocument/2006/relationships/slideMaster" Target="../slideMasters/slideMaster2.xml"/><Relationship Id="rId4" Type="http://schemas.openxmlformats.org/officeDocument/2006/relationships/image" Target="../media/image23.pn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1.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2.png"/><Relationship Id="rId1" Type="http://schemas.openxmlformats.org/officeDocument/2006/relationships/slideMaster" Target="../slideMasters/slideMaster2.xml"/><Relationship Id="rId4" Type="http://schemas.openxmlformats.org/officeDocument/2006/relationships/image" Target="../media/image23.pn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3.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3.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4.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7.png"/><Relationship Id="rId1" Type="http://schemas.openxmlformats.org/officeDocument/2006/relationships/slideMaster" Target="../slideMasters/slideMaster2.xml"/><Relationship Id="rId4" Type="http://schemas.openxmlformats.org/officeDocument/2006/relationships/image" Target="../media/image29.pn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7.png"/><Relationship Id="rId1" Type="http://schemas.openxmlformats.org/officeDocument/2006/relationships/slideMaster" Target="../slideMasters/slideMaster2.xml"/><Relationship Id="rId4" Type="http://schemas.openxmlformats.org/officeDocument/2006/relationships/image" Target="../media/image29.pn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Master" Target="../slideMasters/slideMaster2.xml"/><Relationship Id="rId4" Type="http://schemas.openxmlformats.org/officeDocument/2006/relationships/image" Target="../media/image37.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Lesson Name">
  <p:cSld name="Lesson Name">
    <p:spTree>
      <p:nvGrpSpPr>
        <p:cNvPr id="1" name="Shape 15"/>
        <p:cNvGrpSpPr/>
        <p:nvPr/>
      </p:nvGrpSpPr>
      <p:grpSpPr>
        <a:xfrm>
          <a:off x="0" y="0"/>
          <a:ext cx="0" cy="0"/>
          <a:chOff x="0" y="0"/>
          <a:chExt cx="0" cy="0"/>
        </a:xfrm>
      </p:grpSpPr>
      <p:pic>
        <p:nvPicPr>
          <p:cNvPr id="16" name="Google Shape;16;p120" descr="A screenshot of a video game&#10;&#10;Description automatically generated"/>
          <p:cNvPicPr preferRelativeResize="0"/>
          <p:nvPr/>
        </p:nvPicPr>
        <p:blipFill rotWithShape="1">
          <a:blip r:embed="rId2">
            <a:alphaModFix/>
          </a:blip>
          <a:srcRect/>
          <a:stretch/>
        </p:blipFill>
        <p:spPr>
          <a:xfrm>
            <a:off x="0" y="0"/>
            <a:ext cx="16255999" cy="9144000"/>
          </a:xfrm>
          <a:prstGeom prst="rect">
            <a:avLst/>
          </a:prstGeom>
          <a:noFill/>
          <a:ln>
            <a:noFill/>
          </a:ln>
        </p:spPr>
      </p:pic>
      <p:sp>
        <p:nvSpPr>
          <p:cNvPr id="17" name="Google Shape;17;p120"/>
          <p:cNvSpPr txBox="1">
            <a:spLocks noGrp="1"/>
          </p:cNvSpPr>
          <p:nvPr>
            <p:ph type="body" idx="1"/>
          </p:nvPr>
        </p:nvSpPr>
        <p:spPr>
          <a:xfrm>
            <a:off x="8800036" y="4262954"/>
            <a:ext cx="6960000" cy="905700"/>
          </a:xfrm>
          <a:prstGeom prst="rect">
            <a:avLst/>
          </a:prstGeom>
          <a:noFill/>
          <a:ln>
            <a:noFill/>
          </a:ln>
        </p:spPr>
        <p:txBody>
          <a:bodyPr spcFirstLastPara="1" wrap="square" lIns="91425" tIns="91425" rIns="91425" bIns="91425" anchor="t" anchorCtr="0">
            <a:noAutofit/>
          </a:bodyPr>
          <a:lstStyle>
            <a:lvl1pPr marL="457200" lvl="0" indent="-228600" algn="ctr">
              <a:lnSpc>
                <a:spcPct val="100000"/>
              </a:lnSpc>
              <a:spcBef>
                <a:spcPts val="1000"/>
              </a:spcBef>
              <a:spcAft>
                <a:spcPts val="0"/>
              </a:spcAft>
              <a:buClr>
                <a:srgbClr val="3F3F3F"/>
              </a:buClr>
              <a:buSzPts val="2800"/>
              <a:buFont typeface="Arial"/>
              <a:buNone/>
              <a:defRPr sz="28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Knowledge Check ">
  <p:cSld name="Knowledge Check ">
    <p:spTree>
      <p:nvGrpSpPr>
        <p:cNvPr id="1" name="Shape 62"/>
        <p:cNvGrpSpPr/>
        <p:nvPr/>
      </p:nvGrpSpPr>
      <p:grpSpPr>
        <a:xfrm>
          <a:off x="0" y="0"/>
          <a:ext cx="0" cy="0"/>
          <a:chOff x="0" y="0"/>
          <a:chExt cx="0" cy="0"/>
        </a:xfrm>
      </p:grpSpPr>
      <p:pic>
        <p:nvPicPr>
          <p:cNvPr id="63" name="Google Shape;63;p129"/>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64" name="Google Shape;64;p129" descr="A picture containing text&#10;&#10;Description automatically generated"/>
          <p:cNvPicPr preferRelativeResize="0"/>
          <p:nvPr/>
        </p:nvPicPr>
        <p:blipFill rotWithShape="1">
          <a:blip r:embed="rId3">
            <a:alphaModFix/>
          </a:blip>
          <a:srcRect l="73791"/>
          <a:stretch/>
        </p:blipFill>
        <p:spPr>
          <a:xfrm>
            <a:off x="11995484" y="0"/>
            <a:ext cx="4260515" cy="9144000"/>
          </a:xfrm>
          <a:prstGeom prst="rect">
            <a:avLst/>
          </a:prstGeom>
          <a:noFill/>
          <a:ln>
            <a:noFill/>
          </a:ln>
        </p:spPr>
      </p:pic>
      <p:sp>
        <p:nvSpPr>
          <p:cNvPr id="65" name="Google Shape;65;p129"/>
          <p:cNvSpPr/>
          <p:nvPr/>
        </p:nvSpPr>
        <p:spPr>
          <a:xfrm>
            <a:off x="8128000" y="4310390"/>
            <a:ext cx="4819800" cy="430800"/>
          </a:xfrm>
          <a:prstGeom prst="rect">
            <a:avLst/>
          </a:prstGeom>
          <a:noFill/>
          <a:ln>
            <a:noFill/>
          </a:ln>
        </p:spPr>
        <p:txBody>
          <a:bodyPr spcFirstLastPara="1" wrap="square" lIns="91425" tIns="0" rIns="91425" bIns="0" anchor="t" anchorCtr="0">
            <a:noAutofit/>
          </a:bodyPr>
          <a:lstStyle/>
          <a:p>
            <a:pPr marL="0" marR="0" lvl="0" indent="0" algn="ctr" rtl="0">
              <a:lnSpc>
                <a:spcPct val="100000"/>
              </a:lnSpc>
              <a:spcBef>
                <a:spcPts val="0"/>
              </a:spcBef>
              <a:spcAft>
                <a:spcPts val="0"/>
              </a:spcAft>
              <a:buClr>
                <a:srgbClr val="000000"/>
              </a:buClr>
              <a:buSzPts val="2800"/>
              <a:buFont typeface="Arial"/>
              <a:buNone/>
            </a:pPr>
            <a:r>
              <a:rPr lang="en-US" sz="2800" b="1" i="0" u="none" strike="noStrike" cap="none">
                <a:solidFill>
                  <a:srgbClr val="3F3F3F"/>
                </a:solidFill>
                <a:latin typeface="Open Sans"/>
                <a:ea typeface="Open Sans"/>
                <a:cs typeface="Open Sans"/>
                <a:sym typeface="Open Sans"/>
              </a:rPr>
              <a:t>Knowledge Check</a:t>
            </a:r>
            <a:endParaRPr sz="1400" b="0" i="0" u="none" strike="noStrike" cap="none">
              <a:solidFill>
                <a:srgbClr val="3F3F3F"/>
              </a:solidFill>
              <a:latin typeface="Open Sans"/>
              <a:ea typeface="Open Sans"/>
              <a:cs typeface="Open Sans"/>
              <a:sym typeface="Open Sans"/>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2_Before the Next Class">
  <p:cSld name="2_Before the Next Class">
    <p:spTree>
      <p:nvGrpSpPr>
        <p:cNvPr id="1" name="Shape 66"/>
        <p:cNvGrpSpPr/>
        <p:nvPr/>
      </p:nvGrpSpPr>
      <p:grpSpPr>
        <a:xfrm>
          <a:off x="0" y="0"/>
          <a:ext cx="0" cy="0"/>
          <a:chOff x="0" y="0"/>
          <a:chExt cx="0" cy="0"/>
        </a:xfrm>
      </p:grpSpPr>
      <p:pic>
        <p:nvPicPr>
          <p:cNvPr id="67" name="Google Shape;67;p132"/>
          <p:cNvPicPr preferRelativeResize="0"/>
          <p:nvPr/>
        </p:nvPicPr>
        <p:blipFill rotWithShape="1">
          <a:blip r:embed="rId2">
            <a:alphaModFix/>
          </a:blip>
          <a:srcRect/>
          <a:stretch/>
        </p:blipFill>
        <p:spPr>
          <a:xfrm>
            <a:off x="0" y="0"/>
            <a:ext cx="16255999" cy="9144000"/>
          </a:xfrm>
          <a:prstGeom prst="rect">
            <a:avLst/>
          </a:prstGeom>
          <a:noFill/>
          <a:ln>
            <a:noFill/>
          </a:ln>
        </p:spPr>
      </p:pic>
      <p:sp>
        <p:nvSpPr>
          <p:cNvPr id="68" name="Google Shape;68;p132"/>
          <p:cNvSpPr/>
          <p:nvPr/>
        </p:nvSpPr>
        <p:spPr>
          <a:xfrm>
            <a:off x="2089150" y="340753"/>
            <a:ext cx="12077700" cy="430800"/>
          </a:xfrm>
          <a:prstGeom prst="rect">
            <a:avLst/>
          </a:prstGeom>
          <a:noFill/>
          <a:ln>
            <a:noFill/>
          </a:ln>
        </p:spPr>
        <p:txBody>
          <a:bodyPr spcFirstLastPara="1" wrap="square" lIns="91425" tIns="0" rIns="91425" bIns="0" anchor="t" anchorCtr="0">
            <a:noAutofit/>
          </a:bodyPr>
          <a:lstStyle/>
          <a:p>
            <a:pPr marL="0" marR="0" lvl="0" indent="0" algn="ctr" rtl="0">
              <a:lnSpc>
                <a:spcPct val="100000"/>
              </a:lnSpc>
              <a:spcBef>
                <a:spcPts val="0"/>
              </a:spcBef>
              <a:spcAft>
                <a:spcPts val="0"/>
              </a:spcAft>
              <a:buClr>
                <a:srgbClr val="000000"/>
              </a:buClr>
              <a:buSzPts val="2800"/>
              <a:buFont typeface="Arial"/>
              <a:buNone/>
            </a:pPr>
            <a:endParaRPr sz="1400" b="0" i="0" u="none" strike="noStrike" cap="none">
              <a:solidFill>
                <a:srgbClr val="262626"/>
              </a:solidFill>
              <a:latin typeface="Arial"/>
              <a:ea typeface="Arial"/>
              <a:cs typeface="Arial"/>
              <a:sym typeface="Arial"/>
            </a:endParaRPr>
          </a:p>
        </p:txBody>
      </p:sp>
      <p:sp>
        <p:nvSpPr>
          <p:cNvPr id="69" name="Google Shape;69;p132"/>
          <p:cNvSpPr/>
          <p:nvPr/>
        </p:nvSpPr>
        <p:spPr>
          <a:xfrm>
            <a:off x="4737250" y="1242100"/>
            <a:ext cx="10878900" cy="6974700"/>
          </a:xfrm>
          <a:prstGeom prst="roundRect">
            <a:avLst>
              <a:gd name="adj" fmla="val 4058"/>
            </a:avLst>
          </a:prstGeom>
          <a:solidFill>
            <a:srgbClr val="C7C7C7">
              <a:alpha val="41176"/>
            </a:srgbClr>
          </a:solidFill>
          <a:ln w="9525" cap="flat" cmpd="sng">
            <a:solidFill>
              <a:srgbClr val="ED6B1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 name="Google Shape;70;p132"/>
          <p:cNvSpPr txBox="1">
            <a:spLocks noGrp="1"/>
          </p:cNvSpPr>
          <p:nvPr>
            <p:ph type="body" idx="1"/>
          </p:nvPr>
        </p:nvSpPr>
        <p:spPr>
          <a:xfrm>
            <a:off x="4808500" y="1689752"/>
            <a:ext cx="10563900" cy="5881800"/>
          </a:xfrm>
          <a:prstGeom prst="rect">
            <a:avLst/>
          </a:prstGeom>
          <a:noFill/>
          <a:ln>
            <a:noFill/>
          </a:ln>
        </p:spPr>
        <p:txBody>
          <a:bodyPr spcFirstLastPara="1" wrap="square" lIns="91425" tIns="0" rIns="91425" bIns="0" anchor="t" anchorCtr="0">
            <a:noAutofit/>
          </a:bodyPr>
          <a:lstStyle>
            <a:lvl1pPr marL="457200" lvl="0" indent="-228600" algn="l">
              <a:lnSpc>
                <a:spcPct val="90000"/>
              </a:lnSpc>
              <a:spcBef>
                <a:spcPts val="1000"/>
              </a:spcBef>
              <a:spcAft>
                <a:spcPts val="0"/>
              </a:spcAft>
              <a:buClr>
                <a:srgbClr val="3F3F3F"/>
              </a:buClr>
              <a:buSzPts val="2800"/>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71" name="Google Shape;71;p132"/>
          <p:cNvPicPr preferRelativeResize="0"/>
          <p:nvPr/>
        </p:nvPicPr>
        <p:blipFill rotWithShape="1">
          <a:blip r:embed="rId3">
            <a:alphaModFix/>
          </a:blip>
          <a:srcRect/>
          <a:stretch/>
        </p:blipFill>
        <p:spPr>
          <a:xfrm flipH="1">
            <a:off x="331314" y="3204210"/>
            <a:ext cx="4227467" cy="3288030"/>
          </a:xfrm>
          <a:prstGeom prst="rect">
            <a:avLst/>
          </a:prstGeom>
          <a:noFill/>
          <a:ln>
            <a:noFill/>
          </a:ln>
        </p:spPr>
      </p:pic>
      <p:sp>
        <p:nvSpPr>
          <p:cNvPr id="72" name="Google Shape;72;p132"/>
          <p:cNvSpPr txBox="1">
            <a:spLocks noGrp="1"/>
          </p:cNvSpPr>
          <p:nvPr>
            <p:ph type="title"/>
          </p:nvPr>
        </p:nvSpPr>
        <p:spPr>
          <a:xfrm>
            <a:off x="4808500" y="438300"/>
            <a:ext cx="10736400" cy="665100"/>
          </a:xfrm>
          <a:prstGeom prst="rect">
            <a:avLst/>
          </a:prstGeom>
          <a:noFill/>
          <a:ln>
            <a:noFill/>
          </a:ln>
        </p:spPr>
        <p:txBody>
          <a:bodyPr spcFirstLastPara="1" wrap="square" lIns="91425" tIns="45700" rIns="91425" bIns="45700" anchor="ctr" anchorCtr="0">
            <a:noAutofit/>
          </a:bodyPr>
          <a:lstStyle>
            <a:lvl1pPr marR="0" lvl="0" algn="l">
              <a:lnSpc>
                <a:spcPct val="90000"/>
              </a:lnSpc>
              <a:spcBef>
                <a:spcPts val="0"/>
              </a:spcBef>
              <a:spcAft>
                <a:spcPts val="0"/>
              </a:spcAft>
              <a:buClr>
                <a:srgbClr val="3F3F3F"/>
              </a:buClr>
              <a:buSzPts val="2200"/>
              <a:buFont typeface="Arial"/>
              <a:buNone/>
              <a:defRPr sz="2800" b="1" i="0" u="none" strike="noStrike" cap="none">
                <a:solidFill>
                  <a:srgbClr val="3F3F3F"/>
                </a:solidFill>
                <a:latin typeface="Open Sans"/>
                <a:ea typeface="Open Sans"/>
                <a:cs typeface="Open Sans"/>
                <a:sym typeface="Open Sans"/>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What's Next?">
  <p:cSld name="What's Next?">
    <p:spTree>
      <p:nvGrpSpPr>
        <p:cNvPr id="1" name="Shape 73"/>
        <p:cNvGrpSpPr/>
        <p:nvPr/>
      </p:nvGrpSpPr>
      <p:grpSpPr>
        <a:xfrm>
          <a:off x="0" y="0"/>
          <a:ext cx="0" cy="0"/>
          <a:chOff x="0" y="0"/>
          <a:chExt cx="0" cy="0"/>
        </a:xfrm>
      </p:grpSpPr>
      <p:pic>
        <p:nvPicPr>
          <p:cNvPr id="74" name="Google Shape;74;p133"/>
          <p:cNvPicPr preferRelativeResize="0"/>
          <p:nvPr/>
        </p:nvPicPr>
        <p:blipFill rotWithShape="1">
          <a:blip r:embed="rId2">
            <a:alphaModFix/>
          </a:blip>
          <a:srcRect/>
          <a:stretch/>
        </p:blipFill>
        <p:spPr>
          <a:xfrm>
            <a:off x="0" y="0"/>
            <a:ext cx="16255999" cy="9144000"/>
          </a:xfrm>
          <a:prstGeom prst="rect">
            <a:avLst/>
          </a:prstGeom>
          <a:noFill/>
          <a:ln>
            <a:noFill/>
          </a:ln>
        </p:spPr>
      </p:pic>
      <p:sp>
        <p:nvSpPr>
          <p:cNvPr id="75" name="Google Shape;75;p133"/>
          <p:cNvSpPr/>
          <p:nvPr/>
        </p:nvSpPr>
        <p:spPr>
          <a:xfrm>
            <a:off x="2089150" y="340753"/>
            <a:ext cx="12077700" cy="430800"/>
          </a:xfrm>
          <a:prstGeom prst="rect">
            <a:avLst/>
          </a:prstGeom>
          <a:noFill/>
          <a:ln>
            <a:noFill/>
          </a:ln>
        </p:spPr>
        <p:txBody>
          <a:bodyPr spcFirstLastPara="1" wrap="square" lIns="91425" tIns="0" rIns="91425" bIns="0" anchor="t" anchorCtr="0">
            <a:noAutofit/>
          </a:bodyPr>
          <a:lstStyle/>
          <a:p>
            <a:pPr marL="0" marR="0" lvl="0" indent="0" algn="ctr" rtl="0">
              <a:lnSpc>
                <a:spcPct val="100000"/>
              </a:lnSpc>
              <a:spcBef>
                <a:spcPts val="0"/>
              </a:spcBef>
              <a:spcAft>
                <a:spcPts val="0"/>
              </a:spcAft>
              <a:buClr>
                <a:srgbClr val="000000"/>
              </a:buClr>
              <a:buSzPts val="2800"/>
              <a:buFont typeface="Arial"/>
              <a:buNone/>
            </a:pPr>
            <a:endParaRPr sz="1400" b="0" i="0" u="none" strike="noStrike" cap="none">
              <a:solidFill>
                <a:srgbClr val="262626"/>
              </a:solidFill>
              <a:latin typeface="Arial"/>
              <a:ea typeface="Arial"/>
              <a:cs typeface="Arial"/>
              <a:sym typeface="Arial"/>
            </a:endParaRPr>
          </a:p>
        </p:txBody>
      </p:sp>
      <p:sp>
        <p:nvSpPr>
          <p:cNvPr id="76" name="Google Shape;76;p133"/>
          <p:cNvSpPr txBox="1">
            <a:spLocks noGrp="1"/>
          </p:cNvSpPr>
          <p:nvPr>
            <p:ph type="title"/>
          </p:nvPr>
        </p:nvSpPr>
        <p:spPr>
          <a:xfrm>
            <a:off x="4808500" y="438300"/>
            <a:ext cx="10736400" cy="665100"/>
          </a:xfrm>
          <a:prstGeom prst="rect">
            <a:avLst/>
          </a:prstGeom>
          <a:noFill/>
          <a:ln>
            <a:noFill/>
          </a:ln>
        </p:spPr>
        <p:txBody>
          <a:bodyPr spcFirstLastPara="1" wrap="square" lIns="91425" tIns="45700" rIns="91425" bIns="45700" anchor="ctr" anchorCtr="0">
            <a:noAutofit/>
          </a:bodyPr>
          <a:lstStyle>
            <a:lvl1pPr marR="0" lvl="0" algn="l">
              <a:lnSpc>
                <a:spcPct val="90000"/>
              </a:lnSpc>
              <a:spcBef>
                <a:spcPts val="0"/>
              </a:spcBef>
              <a:spcAft>
                <a:spcPts val="0"/>
              </a:spcAft>
              <a:buClr>
                <a:srgbClr val="3F3F3F"/>
              </a:buClr>
              <a:buSzPts val="2200"/>
              <a:buFont typeface="Arial"/>
              <a:buNone/>
              <a:defRPr sz="2800" b="1" i="0" u="none" strike="noStrike" cap="none">
                <a:solidFill>
                  <a:srgbClr val="3F3F3F"/>
                </a:solidFill>
                <a:latin typeface="Open Sans"/>
                <a:ea typeface="Open Sans"/>
                <a:cs typeface="Open Sans"/>
                <a:sym typeface="Open Sans"/>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7" name="Google Shape;77;p133"/>
          <p:cNvSpPr/>
          <p:nvPr/>
        </p:nvSpPr>
        <p:spPr>
          <a:xfrm>
            <a:off x="4737250" y="1242100"/>
            <a:ext cx="10878900" cy="6974700"/>
          </a:xfrm>
          <a:prstGeom prst="roundRect">
            <a:avLst>
              <a:gd name="adj" fmla="val 4058"/>
            </a:avLst>
          </a:prstGeom>
          <a:solidFill>
            <a:srgbClr val="C7C7C7">
              <a:alpha val="41176"/>
            </a:srgbClr>
          </a:solidFill>
          <a:ln w="9525" cap="flat" cmpd="sng">
            <a:solidFill>
              <a:srgbClr val="ED6B1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 name="Google Shape;78;p133"/>
          <p:cNvSpPr txBox="1">
            <a:spLocks noGrp="1"/>
          </p:cNvSpPr>
          <p:nvPr>
            <p:ph type="body" idx="1"/>
          </p:nvPr>
        </p:nvSpPr>
        <p:spPr>
          <a:xfrm>
            <a:off x="4808500" y="1689752"/>
            <a:ext cx="10563900" cy="5881800"/>
          </a:xfrm>
          <a:prstGeom prst="rect">
            <a:avLst/>
          </a:prstGeom>
          <a:noFill/>
          <a:ln>
            <a:noFill/>
          </a:ln>
        </p:spPr>
        <p:txBody>
          <a:bodyPr spcFirstLastPara="1" wrap="square" lIns="91425" tIns="0" rIns="91425" bIns="0" anchor="t" anchorCtr="0">
            <a:noAutofit/>
          </a:bodyPr>
          <a:lstStyle>
            <a:lvl1pPr marL="457200" lvl="0" indent="-228600" algn="l">
              <a:lnSpc>
                <a:spcPct val="90000"/>
              </a:lnSpc>
              <a:spcBef>
                <a:spcPts val="1000"/>
              </a:spcBef>
              <a:spcAft>
                <a:spcPts val="0"/>
              </a:spcAft>
              <a:buClr>
                <a:srgbClr val="3F3F3F"/>
              </a:buClr>
              <a:buSzPts val="2800"/>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79" name="Google Shape;79;p133"/>
          <p:cNvPicPr preferRelativeResize="0"/>
          <p:nvPr/>
        </p:nvPicPr>
        <p:blipFill rotWithShape="1">
          <a:blip r:embed="rId3">
            <a:alphaModFix/>
          </a:blip>
          <a:srcRect/>
          <a:stretch/>
        </p:blipFill>
        <p:spPr>
          <a:xfrm flipH="1">
            <a:off x="331314" y="3204210"/>
            <a:ext cx="4227467" cy="328803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Lesson Name 1">
  <p:cSld name="Lesson Name 1">
    <p:spTree>
      <p:nvGrpSpPr>
        <p:cNvPr id="1" name="Shape 80"/>
        <p:cNvGrpSpPr/>
        <p:nvPr/>
      </p:nvGrpSpPr>
      <p:grpSpPr>
        <a:xfrm>
          <a:off x="0" y="0"/>
          <a:ext cx="0" cy="0"/>
          <a:chOff x="0" y="0"/>
          <a:chExt cx="0" cy="0"/>
        </a:xfrm>
      </p:grpSpPr>
      <p:pic>
        <p:nvPicPr>
          <p:cNvPr id="81" name="Google Shape;81;p137"/>
          <p:cNvPicPr preferRelativeResize="0"/>
          <p:nvPr/>
        </p:nvPicPr>
        <p:blipFill rotWithShape="1">
          <a:blip r:embed="rId2">
            <a:alphaModFix/>
          </a:blip>
          <a:srcRect/>
          <a:stretch/>
        </p:blipFill>
        <p:spPr>
          <a:xfrm>
            <a:off x="0" y="0"/>
            <a:ext cx="16255999" cy="9144000"/>
          </a:xfrm>
          <a:prstGeom prst="rect">
            <a:avLst/>
          </a:prstGeom>
          <a:noFill/>
          <a:ln>
            <a:noFill/>
          </a:ln>
        </p:spPr>
      </p:pic>
      <p:sp>
        <p:nvSpPr>
          <p:cNvPr id="82" name="Google Shape;82;p137"/>
          <p:cNvSpPr txBox="1">
            <a:spLocks noGrp="1"/>
          </p:cNvSpPr>
          <p:nvPr>
            <p:ph type="body" idx="1"/>
          </p:nvPr>
        </p:nvSpPr>
        <p:spPr>
          <a:xfrm>
            <a:off x="241300" y="4111755"/>
            <a:ext cx="16014699" cy="914400"/>
          </a:xfrm>
          <a:prstGeom prst="rect">
            <a:avLst/>
          </a:prstGeom>
          <a:noFill/>
          <a:ln>
            <a:noFill/>
          </a:ln>
        </p:spPr>
        <p:txBody>
          <a:bodyPr spcFirstLastPara="1" wrap="square" lIns="91425" tIns="91425" rIns="91425" bIns="91425" anchor="t" anchorCtr="0">
            <a:noAutofit/>
          </a:bodyPr>
          <a:lstStyle>
            <a:lvl1pPr marL="457200" lvl="0" indent="-228600" algn="ctr">
              <a:lnSpc>
                <a:spcPct val="90000"/>
              </a:lnSpc>
              <a:spcBef>
                <a:spcPts val="1000"/>
              </a:spcBef>
              <a:spcAft>
                <a:spcPts val="0"/>
              </a:spcAft>
              <a:buClr>
                <a:srgbClr val="3F3F3F"/>
              </a:buClr>
              <a:buSzPts val="2800"/>
              <a:buNone/>
              <a:defRPr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Assisted Practice">
  <p:cSld name="Assisted Practice">
    <p:spTree>
      <p:nvGrpSpPr>
        <p:cNvPr id="1" name="Shape 83"/>
        <p:cNvGrpSpPr/>
        <p:nvPr/>
      </p:nvGrpSpPr>
      <p:grpSpPr>
        <a:xfrm>
          <a:off x="0" y="0"/>
          <a:ext cx="0" cy="0"/>
          <a:chOff x="0" y="0"/>
          <a:chExt cx="0" cy="0"/>
        </a:xfrm>
      </p:grpSpPr>
      <p:pic>
        <p:nvPicPr>
          <p:cNvPr id="84" name="Google Shape;84;p138" descr="A picture containing text&#10;&#10;Description automatically generated"/>
          <p:cNvPicPr preferRelativeResize="0"/>
          <p:nvPr/>
        </p:nvPicPr>
        <p:blipFill rotWithShape="1">
          <a:blip r:embed="rId2">
            <a:alphaModFix/>
          </a:blip>
          <a:srcRect/>
          <a:stretch/>
        </p:blipFill>
        <p:spPr>
          <a:xfrm>
            <a:off x="0" y="0"/>
            <a:ext cx="16255999" cy="9144000"/>
          </a:xfrm>
          <a:prstGeom prst="rect">
            <a:avLst/>
          </a:prstGeom>
          <a:noFill/>
          <a:ln>
            <a:noFill/>
          </a:ln>
        </p:spPr>
      </p:pic>
      <p:sp>
        <p:nvSpPr>
          <p:cNvPr id="85" name="Google Shape;85;p138"/>
          <p:cNvSpPr/>
          <p:nvPr/>
        </p:nvSpPr>
        <p:spPr>
          <a:xfrm>
            <a:off x="596200" y="555452"/>
            <a:ext cx="12077700" cy="430800"/>
          </a:xfrm>
          <a:prstGeom prst="rect">
            <a:avLst/>
          </a:prstGeom>
          <a:noFill/>
          <a:ln>
            <a:noFill/>
          </a:ln>
        </p:spPr>
        <p:txBody>
          <a:bodyPr spcFirstLastPara="1" wrap="square" lIns="91425" tIns="0" rIns="91425" bIns="0"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n-US" sz="2800" b="1" i="0" u="none" strike="noStrike" cap="none">
                <a:solidFill>
                  <a:srgbClr val="262626"/>
                </a:solidFill>
                <a:latin typeface="Open Sans"/>
                <a:ea typeface="Open Sans"/>
                <a:cs typeface="Open Sans"/>
                <a:sym typeface="Open Sans"/>
              </a:rPr>
              <a:t>Assisted Practice</a:t>
            </a:r>
            <a:endParaRPr sz="1400" b="0" i="0" u="none" strike="noStrike" cap="none">
              <a:solidFill>
                <a:srgbClr val="262626"/>
              </a:solidFill>
              <a:latin typeface="Open Sans"/>
              <a:ea typeface="Open Sans"/>
              <a:cs typeface="Open Sans"/>
              <a:sym typeface="Open Sans"/>
            </a:endParaRPr>
          </a:p>
        </p:txBody>
      </p:sp>
      <p:sp>
        <p:nvSpPr>
          <p:cNvPr id="86" name="Google Shape;86;p138"/>
          <p:cNvSpPr txBox="1">
            <a:spLocks noGrp="1"/>
          </p:cNvSpPr>
          <p:nvPr>
            <p:ph type="title"/>
          </p:nvPr>
        </p:nvSpPr>
        <p:spPr>
          <a:xfrm>
            <a:off x="596200" y="1212374"/>
            <a:ext cx="14948700" cy="665100"/>
          </a:xfrm>
          <a:prstGeom prst="rect">
            <a:avLst/>
          </a:prstGeom>
          <a:noFill/>
          <a:ln>
            <a:noFill/>
          </a:ln>
        </p:spPr>
        <p:txBody>
          <a:bodyPr spcFirstLastPara="1" wrap="square" lIns="91425" tIns="45700" rIns="91425" bIns="45700" anchor="ctr" anchorCtr="0">
            <a:noAutofit/>
          </a:bodyPr>
          <a:lstStyle>
            <a:lvl1pPr marR="0" lvl="0" algn="l">
              <a:lnSpc>
                <a:spcPct val="90000"/>
              </a:lnSpc>
              <a:spcBef>
                <a:spcPts val="0"/>
              </a:spcBef>
              <a:spcAft>
                <a:spcPts val="0"/>
              </a:spcAft>
              <a:buClr>
                <a:srgbClr val="3F3F3F"/>
              </a:buClr>
              <a:buSzPts val="2200"/>
              <a:buFont typeface="Arial"/>
              <a:buNone/>
              <a:defRPr sz="2200" b="1" i="0" u="none" strike="noStrike" cap="none">
                <a:solidFill>
                  <a:srgbClr val="3F3F3F"/>
                </a:solidFill>
                <a:latin typeface="Open Sans"/>
                <a:ea typeface="Open Sans"/>
                <a:cs typeface="Open Sans"/>
                <a:sym typeface="Open Sans"/>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7" name="Google Shape;87;p138"/>
          <p:cNvSpPr/>
          <p:nvPr/>
        </p:nvSpPr>
        <p:spPr>
          <a:xfrm>
            <a:off x="700325" y="1995300"/>
            <a:ext cx="14948700" cy="5536500"/>
          </a:xfrm>
          <a:prstGeom prst="roundRect">
            <a:avLst>
              <a:gd name="adj" fmla="val 4058"/>
            </a:avLst>
          </a:prstGeom>
          <a:solidFill>
            <a:srgbClr val="C7C7C7">
              <a:alpha val="41176"/>
            </a:srgbClr>
          </a:solidFill>
          <a:ln w="9525" cap="flat" cmpd="sng">
            <a:solidFill>
              <a:srgbClr val="ED6B1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Open Sans"/>
              <a:ea typeface="Open Sans"/>
              <a:cs typeface="Open Sans"/>
              <a:sym typeface="Open Sans"/>
            </a:endParaRPr>
          </a:p>
        </p:txBody>
      </p:sp>
      <p:sp>
        <p:nvSpPr>
          <p:cNvPr id="88" name="Google Shape;88;p138"/>
          <p:cNvSpPr txBox="1">
            <a:spLocks noGrp="1"/>
          </p:cNvSpPr>
          <p:nvPr>
            <p:ph type="body" idx="1"/>
          </p:nvPr>
        </p:nvSpPr>
        <p:spPr>
          <a:xfrm>
            <a:off x="752966" y="2363638"/>
            <a:ext cx="14515800" cy="5082600"/>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Clr>
                <a:srgbClr val="3F3F3F"/>
              </a:buClr>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Lesson-End Project">
  <p:cSld name="Lesson-End Project">
    <p:spTree>
      <p:nvGrpSpPr>
        <p:cNvPr id="1" name="Shape 89"/>
        <p:cNvGrpSpPr/>
        <p:nvPr/>
      </p:nvGrpSpPr>
      <p:grpSpPr>
        <a:xfrm>
          <a:off x="0" y="0"/>
          <a:ext cx="0" cy="0"/>
          <a:chOff x="0" y="0"/>
          <a:chExt cx="0" cy="0"/>
        </a:xfrm>
      </p:grpSpPr>
      <p:grpSp>
        <p:nvGrpSpPr>
          <p:cNvPr id="90" name="Google Shape;90;p139"/>
          <p:cNvGrpSpPr/>
          <p:nvPr/>
        </p:nvGrpSpPr>
        <p:grpSpPr>
          <a:xfrm>
            <a:off x="0" y="0"/>
            <a:ext cx="16256000" cy="9144003"/>
            <a:chOff x="0" y="0"/>
            <a:chExt cx="16256000" cy="9144003"/>
          </a:xfrm>
        </p:grpSpPr>
        <p:pic>
          <p:nvPicPr>
            <p:cNvPr id="91" name="Google Shape;91;p139"/>
            <p:cNvPicPr preferRelativeResize="0"/>
            <p:nvPr/>
          </p:nvPicPr>
          <p:blipFill rotWithShape="1">
            <a:blip r:embed="rId2">
              <a:alphaModFix/>
            </a:blip>
            <a:srcRect/>
            <a:stretch/>
          </p:blipFill>
          <p:spPr>
            <a:xfrm>
              <a:off x="0" y="0"/>
              <a:ext cx="16256000" cy="9144003"/>
            </a:xfrm>
            <a:prstGeom prst="rect">
              <a:avLst/>
            </a:prstGeom>
            <a:noFill/>
            <a:ln>
              <a:noFill/>
            </a:ln>
          </p:spPr>
        </p:pic>
        <p:pic>
          <p:nvPicPr>
            <p:cNvPr id="92" name="Google Shape;92;p139" descr="A picture containing text&#10;&#10;Description automatically generated"/>
            <p:cNvPicPr preferRelativeResize="0"/>
            <p:nvPr/>
          </p:nvPicPr>
          <p:blipFill rotWithShape="1">
            <a:blip r:embed="rId3">
              <a:alphaModFix/>
            </a:blip>
            <a:srcRect l="75420"/>
            <a:stretch/>
          </p:blipFill>
          <p:spPr>
            <a:xfrm>
              <a:off x="12260179" y="0"/>
              <a:ext cx="3995820" cy="9144000"/>
            </a:xfrm>
            <a:prstGeom prst="rect">
              <a:avLst/>
            </a:prstGeom>
            <a:noFill/>
            <a:ln>
              <a:noFill/>
            </a:ln>
          </p:spPr>
        </p:pic>
      </p:grpSp>
      <p:sp>
        <p:nvSpPr>
          <p:cNvPr id="93" name="Google Shape;93;p139"/>
          <p:cNvSpPr/>
          <p:nvPr/>
        </p:nvSpPr>
        <p:spPr>
          <a:xfrm>
            <a:off x="2089150" y="340753"/>
            <a:ext cx="12077700" cy="430800"/>
          </a:xfrm>
          <a:prstGeom prst="rect">
            <a:avLst/>
          </a:prstGeom>
          <a:noFill/>
          <a:ln>
            <a:noFill/>
          </a:ln>
        </p:spPr>
        <p:txBody>
          <a:bodyPr spcFirstLastPara="1" wrap="square" lIns="91425" tIns="0" rIns="91425" bIns="0" anchor="t" anchorCtr="0">
            <a:noAutofit/>
          </a:bodyPr>
          <a:lstStyle/>
          <a:p>
            <a:pPr marL="0" marR="0" lvl="0" indent="0" algn="ctr" rtl="0">
              <a:lnSpc>
                <a:spcPct val="100000"/>
              </a:lnSpc>
              <a:spcBef>
                <a:spcPts val="0"/>
              </a:spcBef>
              <a:spcAft>
                <a:spcPts val="0"/>
              </a:spcAft>
              <a:buClr>
                <a:srgbClr val="000000"/>
              </a:buClr>
              <a:buSzPts val="2800"/>
              <a:buFont typeface="Arial"/>
              <a:buNone/>
            </a:pPr>
            <a:endParaRPr sz="1400" b="0" i="0" u="none" strike="noStrike" cap="none">
              <a:solidFill>
                <a:srgbClr val="262626"/>
              </a:solidFill>
              <a:latin typeface="Open Sans"/>
              <a:ea typeface="Open Sans"/>
              <a:cs typeface="Open Sans"/>
              <a:sym typeface="Open Sans"/>
            </a:endParaRPr>
          </a:p>
        </p:txBody>
      </p:sp>
      <p:sp>
        <p:nvSpPr>
          <p:cNvPr id="94" name="Google Shape;94;p139"/>
          <p:cNvSpPr/>
          <p:nvPr/>
        </p:nvSpPr>
        <p:spPr>
          <a:xfrm rot="5400000">
            <a:off x="12490075" y="4514050"/>
            <a:ext cx="6974700" cy="430800"/>
          </a:xfrm>
          <a:prstGeom prst="rect">
            <a:avLst/>
          </a:prstGeom>
          <a:noFill/>
          <a:ln>
            <a:noFill/>
          </a:ln>
        </p:spPr>
        <p:txBody>
          <a:bodyPr spcFirstLastPara="1" wrap="square" lIns="91425" tIns="0" rIns="91425" bIns="0" anchor="t" anchorCtr="0">
            <a:noAutofit/>
          </a:bodyPr>
          <a:lstStyle/>
          <a:p>
            <a:pPr marL="0" marR="0" lvl="0" indent="0" algn="ctr" rtl="0">
              <a:lnSpc>
                <a:spcPct val="100000"/>
              </a:lnSpc>
              <a:spcBef>
                <a:spcPts val="0"/>
              </a:spcBef>
              <a:spcAft>
                <a:spcPts val="0"/>
              </a:spcAft>
              <a:buClr>
                <a:srgbClr val="000000"/>
              </a:buClr>
              <a:buSzPts val="2800"/>
              <a:buFont typeface="Arial"/>
              <a:buNone/>
            </a:pPr>
            <a:r>
              <a:rPr lang="en-US" sz="2800" b="1" i="0" u="none" strike="noStrike" cap="none">
                <a:solidFill>
                  <a:srgbClr val="F9CB9C"/>
                </a:solidFill>
                <a:latin typeface="Open Sans"/>
                <a:ea typeface="Open Sans"/>
                <a:cs typeface="Open Sans"/>
                <a:sym typeface="Open Sans"/>
              </a:rPr>
              <a:t>COURSE-END PROJECT</a:t>
            </a:r>
            <a:endParaRPr sz="1400" b="0" i="0" u="none" strike="noStrike" cap="none">
              <a:solidFill>
                <a:srgbClr val="F9CB9C"/>
              </a:solidFill>
              <a:latin typeface="Open Sans"/>
              <a:ea typeface="Open Sans"/>
              <a:cs typeface="Open Sans"/>
              <a:sym typeface="Open Sans"/>
            </a:endParaRPr>
          </a:p>
        </p:txBody>
      </p:sp>
      <p:sp>
        <p:nvSpPr>
          <p:cNvPr id="95" name="Google Shape;95;p139"/>
          <p:cNvSpPr txBox="1">
            <a:spLocks noGrp="1"/>
          </p:cNvSpPr>
          <p:nvPr>
            <p:ph type="title"/>
          </p:nvPr>
        </p:nvSpPr>
        <p:spPr>
          <a:xfrm>
            <a:off x="4808500" y="438300"/>
            <a:ext cx="10736400" cy="665100"/>
          </a:xfrm>
          <a:prstGeom prst="rect">
            <a:avLst/>
          </a:prstGeom>
          <a:noFill/>
          <a:ln>
            <a:noFill/>
          </a:ln>
        </p:spPr>
        <p:txBody>
          <a:bodyPr spcFirstLastPara="1" wrap="square" lIns="91425" tIns="45700" rIns="91425" bIns="45700" anchor="ctr" anchorCtr="0">
            <a:noAutofit/>
          </a:bodyPr>
          <a:lstStyle>
            <a:lvl1pPr marR="0" lvl="0" algn="l">
              <a:lnSpc>
                <a:spcPct val="90000"/>
              </a:lnSpc>
              <a:spcBef>
                <a:spcPts val="0"/>
              </a:spcBef>
              <a:spcAft>
                <a:spcPts val="0"/>
              </a:spcAft>
              <a:buClr>
                <a:srgbClr val="3F3F3F"/>
              </a:buClr>
              <a:buSzPts val="2200"/>
              <a:buFont typeface="Arial"/>
              <a:buNone/>
              <a:defRPr sz="2200" b="1" i="0" u="none" strike="noStrike" cap="none">
                <a:solidFill>
                  <a:srgbClr val="3F3F3F"/>
                </a:solidFill>
                <a:latin typeface="Open Sans"/>
                <a:ea typeface="Open Sans"/>
                <a:cs typeface="Open Sans"/>
                <a:sym typeface="Open Sans"/>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96" name="Google Shape;96;p139"/>
          <p:cNvSpPr/>
          <p:nvPr/>
        </p:nvSpPr>
        <p:spPr>
          <a:xfrm>
            <a:off x="4737250" y="1242100"/>
            <a:ext cx="10878900" cy="6974700"/>
          </a:xfrm>
          <a:prstGeom prst="roundRect">
            <a:avLst>
              <a:gd name="adj" fmla="val 4058"/>
            </a:avLst>
          </a:prstGeom>
          <a:solidFill>
            <a:srgbClr val="C7C7C7">
              <a:alpha val="41176"/>
            </a:srgbClr>
          </a:solidFill>
          <a:ln w="9525" cap="flat" cmpd="sng">
            <a:solidFill>
              <a:srgbClr val="ED6B1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Open Sans"/>
              <a:ea typeface="Open Sans"/>
              <a:cs typeface="Open Sans"/>
              <a:sym typeface="Open Sans"/>
            </a:endParaRPr>
          </a:p>
        </p:txBody>
      </p:sp>
      <p:sp>
        <p:nvSpPr>
          <p:cNvPr id="97" name="Google Shape;97;p139"/>
          <p:cNvSpPr txBox="1">
            <a:spLocks noGrp="1"/>
          </p:cNvSpPr>
          <p:nvPr>
            <p:ph type="body" idx="1"/>
          </p:nvPr>
        </p:nvSpPr>
        <p:spPr>
          <a:xfrm>
            <a:off x="4808500" y="1689752"/>
            <a:ext cx="10563900" cy="5881800"/>
          </a:xfrm>
          <a:prstGeom prst="rect">
            <a:avLst/>
          </a:prstGeom>
          <a:noFill/>
          <a:ln>
            <a:noFill/>
          </a:ln>
        </p:spPr>
        <p:txBody>
          <a:bodyPr spcFirstLastPara="1" wrap="square" lIns="91425" tIns="0" rIns="91425" bIns="0" anchor="t" anchorCtr="0">
            <a:noAutofit/>
          </a:bodyPr>
          <a:lstStyle>
            <a:lvl1pPr marL="457200" lvl="0" indent="-406400" algn="l">
              <a:lnSpc>
                <a:spcPct val="90000"/>
              </a:lnSpc>
              <a:spcBef>
                <a:spcPts val="1000"/>
              </a:spcBef>
              <a:spcAft>
                <a:spcPts val="0"/>
              </a:spcAft>
              <a:buClr>
                <a:srgbClr val="3F3F3F"/>
              </a:buClr>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extLst>
    <p:ext uri="{DCECCB84-F9BA-43D5-87BE-67443E8EF086}">
      <p15:sldGuideLst xmlns:p15="http://schemas.microsoft.com/office/powerpoint/2012/main">
        <p15:guide id="1" pos="576">
          <p15:clr>
            <a:srgbClr val="FA7B17"/>
          </p15:clr>
        </p15:guide>
        <p15:guide id="2" pos="864">
          <p15:clr>
            <a:srgbClr val="FA7B17"/>
          </p15:clr>
        </p15:guide>
        <p15:guide id="3" pos="9792">
          <p15:clr>
            <a:srgbClr val="FA7B17"/>
          </p15:clr>
        </p15:guide>
        <p15:guide id="4" pos="9504">
          <p15:clr>
            <a:srgbClr val="FA7B17"/>
          </p15:clr>
        </p15:guide>
        <p15:guide id="5" orient="horz" pos="576">
          <p15:clr>
            <a:srgbClr val="FA7B17"/>
          </p15:clr>
        </p15:guide>
        <p15:guide id="6" orient="horz" pos="860">
          <p15:clr>
            <a:srgbClr val="FA7B17"/>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1_quiz content_n">
  <p:cSld name="1_quiz content_n">
    <p:spTree>
      <p:nvGrpSpPr>
        <p:cNvPr id="1" name="Shape 98"/>
        <p:cNvGrpSpPr/>
        <p:nvPr/>
      </p:nvGrpSpPr>
      <p:grpSpPr>
        <a:xfrm>
          <a:off x="0" y="0"/>
          <a:ext cx="0" cy="0"/>
          <a:chOff x="0" y="0"/>
          <a:chExt cx="0" cy="0"/>
        </a:xfrm>
      </p:grpSpPr>
      <p:pic>
        <p:nvPicPr>
          <p:cNvPr id="99" name="Google Shape;99;p140"/>
          <p:cNvPicPr preferRelativeResize="0"/>
          <p:nvPr/>
        </p:nvPicPr>
        <p:blipFill rotWithShape="1">
          <a:blip r:embed="rId2">
            <a:alphaModFix/>
          </a:blip>
          <a:srcRect/>
          <a:stretch/>
        </p:blipFill>
        <p:spPr>
          <a:xfrm>
            <a:off x="0" y="-2167"/>
            <a:ext cx="16256000" cy="9144000"/>
          </a:xfrm>
          <a:prstGeom prst="rect">
            <a:avLst/>
          </a:prstGeom>
          <a:noFill/>
          <a:ln>
            <a:noFill/>
          </a:ln>
        </p:spPr>
      </p:pic>
      <p:sp>
        <p:nvSpPr>
          <p:cNvPr id="100" name="Google Shape;100;p140"/>
          <p:cNvSpPr txBox="1"/>
          <p:nvPr/>
        </p:nvSpPr>
        <p:spPr>
          <a:xfrm>
            <a:off x="1280469" y="884725"/>
            <a:ext cx="1698900" cy="4617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101" name="Google Shape;101;p140"/>
          <p:cNvSpPr txBox="1">
            <a:spLocks noGrp="1"/>
          </p:cNvSpPr>
          <p:nvPr>
            <p:ph type="body" idx="1"/>
          </p:nvPr>
        </p:nvSpPr>
        <p:spPr>
          <a:xfrm>
            <a:off x="3235966" y="847403"/>
            <a:ext cx="11739600" cy="1425000"/>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rgbClr val="3F3F3F"/>
              </a:buClr>
              <a:buSzPts val="2800"/>
              <a:buNone/>
              <a:defRPr sz="22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2" name="Google Shape;102;p140"/>
          <p:cNvSpPr txBox="1">
            <a:spLocks noGrp="1"/>
          </p:cNvSpPr>
          <p:nvPr>
            <p:ph type="body" idx="2"/>
          </p:nvPr>
        </p:nvSpPr>
        <p:spPr>
          <a:xfrm>
            <a:off x="1229814" y="1468407"/>
            <a:ext cx="2006152" cy="674100"/>
          </a:xfrm>
          <a:prstGeom prst="rect">
            <a:avLst/>
          </a:prstGeom>
          <a:noFill/>
          <a:ln>
            <a:noFill/>
          </a:ln>
        </p:spPr>
        <p:txBody>
          <a:bodyPr spcFirstLastPara="1" wrap="square" lIns="91425" tIns="45700" rIns="91425" bIns="45700" anchor="t" anchorCtr="0">
            <a:noAutofit/>
          </a:bodyPr>
          <a:lstStyle>
            <a:lvl1pPr marL="457200" lvl="0" indent="-228600" algn="ctr">
              <a:lnSpc>
                <a:spcPct val="100000"/>
              </a:lnSpc>
              <a:spcBef>
                <a:spcPts val="1000"/>
              </a:spcBef>
              <a:spcAft>
                <a:spcPts val="0"/>
              </a:spcAft>
              <a:buClr>
                <a:schemeClr val="lt1"/>
              </a:buClr>
              <a:buSzPts val="2800"/>
              <a:buFont typeface="Arial"/>
              <a:buNone/>
              <a:defRPr sz="2200" b="1">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3" name="Google Shape;103;p140"/>
          <p:cNvSpPr txBox="1"/>
          <p:nvPr/>
        </p:nvSpPr>
        <p:spPr>
          <a:xfrm>
            <a:off x="1716761" y="2836543"/>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A.</a:t>
            </a:r>
            <a:endParaRPr sz="2000" b="0" i="0" u="none" strike="noStrike" cap="none">
              <a:solidFill>
                <a:srgbClr val="000000"/>
              </a:solidFill>
              <a:latin typeface="Open Sans"/>
              <a:ea typeface="Open Sans"/>
              <a:cs typeface="Open Sans"/>
              <a:sym typeface="Open Sans"/>
            </a:endParaRPr>
          </a:p>
        </p:txBody>
      </p:sp>
      <p:sp>
        <p:nvSpPr>
          <p:cNvPr id="104" name="Google Shape;104;p140"/>
          <p:cNvSpPr txBox="1"/>
          <p:nvPr/>
        </p:nvSpPr>
        <p:spPr>
          <a:xfrm>
            <a:off x="1716761" y="3657148"/>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B.</a:t>
            </a:r>
            <a:endParaRPr sz="2000" b="0" i="0" u="none" strike="noStrike" cap="none">
              <a:solidFill>
                <a:srgbClr val="000000"/>
              </a:solidFill>
              <a:latin typeface="Open Sans"/>
              <a:ea typeface="Open Sans"/>
              <a:cs typeface="Open Sans"/>
              <a:sym typeface="Open Sans"/>
            </a:endParaRPr>
          </a:p>
        </p:txBody>
      </p:sp>
      <p:sp>
        <p:nvSpPr>
          <p:cNvPr id="105" name="Google Shape;105;p140"/>
          <p:cNvSpPr txBox="1"/>
          <p:nvPr/>
        </p:nvSpPr>
        <p:spPr>
          <a:xfrm>
            <a:off x="1716761" y="4477753"/>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C.</a:t>
            </a:r>
            <a:endParaRPr sz="2000" b="0" i="0" u="none" strike="noStrike" cap="none">
              <a:solidFill>
                <a:srgbClr val="000000"/>
              </a:solidFill>
              <a:latin typeface="Open Sans"/>
              <a:ea typeface="Open Sans"/>
              <a:cs typeface="Open Sans"/>
              <a:sym typeface="Open Sans"/>
            </a:endParaRPr>
          </a:p>
        </p:txBody>
      </p:sp>
      <p:sp>
        <p:nvSpPr>
          <p:cNvPr id="106" name="Google Shape;106;p140"/>
          <p:cNvSpPr txBox="1"/>
          <p:nvPr/>
        </p:nvSpPr>
        <p:spPr>
          <a:xfrm>
            <a:off x="1716761" y="5298358"/>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D.</a:t>
            </a:r>
            <a:endParaRPr sz="2000" b="0" i="0" u="none" strike="noStrike" cap="none">
              <a:solidFill>
                <a:srgbClr val="000000"/>
              </a:solidFill>
              <a:latin typeface="Open Sans"/>
              <a:ea typeface="Open Sans"/>
              <a:cs typeface="Open Sans"/>
              <a:sym typeface="Open Sans"/>
            </a:endParaRPr>
          </a:p>
        </p:txBody>
      </p:sp>
      <p:sp>
        <p:nvSpPr>
          <p:cNvPr id="107" name="Google Shape;107;p140"/>
          <p:cNvSpPr txBox="1">
            <a:spLocks noGrp="1"/>
          </p:cNvSpPr>
          <p:nvPr>
            <p:ph type="body" idx="3"/>
          </p:nvPr>
        </p:nvSpPr>
        <p:spPr>
          <a:xfrm>
            <a:off x="2334473" y="4307006"/>
            <a:ext cx="11250600" cy="701700"/>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rgbClr val="3F3F3F"/>
              </a:buClr>
              <a:buSzPts val="2800"/>
              <a:buFont typeface="Arial"/>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8" name="Google Shape;108;p140"/>
          <p:cNvSpPr txBox="1">
            <a:spLocks noGrp="1"/>
          </p:cNvSpPr>
          <p:nvPr>
            <p:ph type="body" idx="4"/>
          </p:nvPr>
        </p:nvSpPr>
        <p:spPr>
          <a:xfrm>
            <a:off x="2334473" y="5121075"/>
            <a:ext cx="11250600" cy="672000"/>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rgbClr val="3F3F3F"/>
              </a:buClr>
              <a:buSzPts val="2800"/>
              <a:buFont typeface="Arial"/>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9" name="Google Shape;109;p140"/>
          <p:cNvSpPr txBox="1">
            <a:spLocks noGrp="1"/>
          </p:cNvSpPr>
          <p:nvPr>
            <p:ph type="body" idx="5"/>
          </p:nvPr>
        </p:nvSpPr>
        <p:spPr>
          <a:xfrm>
            <a:off x="2334473" y="2678868"/>
            <a:ext cx="11250600" cy="701700"/>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rgbClr val="3F3F3F"/>
              </a:buClr>
              <a:buSzPts val="2800"/>
              <a:buFont typeface="Arial"/>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0" name="Google Shape;110;p140"/>
          <p:cNvSpPr txBox="1">
            <a:spLocks noGrp="1"/>
          </p:cNvSpPr>
          <p:nvPr>
            <p:ph type="body" idx="6"/>
          </p:nvPr>
        </p:nvSpPr>
        <p:spPr>
          <a:xfrm>
            <a:off x="2334473" y="3492937"/>
            <a:ext cx="11250600" cy="701700"/>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rgbClr val="3F3F3F"/>
              </a:buClr>
              <a:buSzPts val="2800"/>
              <a:buFont typeface="Arial"/>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extLst>
    <p:ext uri="{DCECCB84-F9BA-43D5-87BE-67443E8EF086}">
      <p15:sldGuideLst xmlns:p15="http://schemas.microsoft.com/office/powerpoint/2012/main">
        <p15:guide id="1" orient="horz" pos="1678">
          <p15:clr>
            <a:srgbClr val="FBAE40"/>
          </p15:clr>
        </p15:guide>
        <p15:guide id="2" pos="512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1_quiz ans_n">
  <p:cSld name="1_quiz ans_n">
    <p:spTree>
      <p:nvGrpSpPr>
        <p:cNvPr id="1" name="Shape 111"/>
        <p:cNvGrpSpPr/>
        <p:nvPr/>
      </p:nvGrpSpPr>
      <p:grpSpPr>
        <a:xfrm>
          <a:off x="0" y="0"/>
          <a:ext cx="0" cy="0"/>
          <a:chOff x="0" y="0"/>
          <a:chExt cx="0" cy="0"/>
        </a:xfrm>
      </p:grpSpPr>
      <p:pic>
        <p:nvPicPr>
          <p:cNvPr id="112" name="Google Shape;112;p141"/>
          <p:cNvPicPr preferRelativeResize="0"/>
          <p:nvPr/>
        </p:nvPicPr>
        <p:blipFill rotWithShape="1">
          <a:blip r:embed="rId2">
            <a:alphaModFix/>
          </a:blip>
          <a:srcRect/>
          <a:stretch/>
        </p:blipFill>
        <p:spPr>
          <a:xfrm>
            <a:off x="0" y="0"/>
            <a:ext cx="16256000" cy="9144000"/>
          </a:xfrm>
          <a:prstGeom prst="rect">
            <a:avLst/>
          </a:prstGeom>
          <a:noFill/>
          <a:ln>
            <a:noFill/>
          </a:ln>
        </p:spPr>
      </p:pic>
      <p:sp>
        <p:nvSpPr>
          <p:cNvPr id="113" name="Google Shape;113;p141"/>
          <p:cNvSpPr txBox="1"/>
          <p:nvPr/>
        </p:nvSpPr>
        <p:spPr>
          <a:xfrm>
            <a:off x="1073502" y="7205554"/>
            <a:ext cx="2749200" cy="400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3F3F3F"/>
                </a:solidFill>
                <a:latin typeface="Open Sans"/>
                <a:ea typeface="Open Sans"/>
                <a:cs typeface="Open Sans"/>
                <a:sym typeface="Open Sans"/>
              </a:rPr>
              <a:t>The correct answer is</a:t>
            </a:r>
            <a:endParaRPr sz="1400" b="0" i="0" u="none" strike="noStrike" cap="none">
              <a:solidFill>
                <a:srgbClr val="000000"/>
              </a:solidFill>
              <a:latin typeface="Open Sans"/>
              <a:ea typeface="Open Sans"/>
              <a:cs typeface="Open Sans"/>
              <a:sym typeface="Open Sans"/>
            </a:endParaRPr>
          </a:p>
        </p:txBody>
      </p:sp>
      <p:sp>
        <p:nvSpPr>
          <p:cNvPr id="114" name="Google Shape;114;p141"/>
          <p:cNvSpPr txBox="1">
            <a:spLocks noGrp="1"/>
          </p:cNvSpPr>
          <p:nvPr>
            <p:ph type="body" idx="1"/>
          </p:nvPr>
        </p:nvSpPr>
        <p:spPr>
          <a:xfrm>
            <a:off x="1061600" y="7620607"/>
            <a:ext cx="15194400" cy="9987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3F3F3F"/>
              </a:buClr>
              <a:buSzPts val="2800"/>
              <a:buNone/>
              <a:defRPr sz="20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5" name="Google Shape;115;p141"/>
          <p:cNvSpPr txBox="1">
            <a:spLocks noGrp="1"/>
          </p:cNvSpPr>
          <p:nvPr>
            <p:ph type="body" idx="2"/>
          </p:nvPr>
        </p:nvSpPr>
        <p:spPr>
          <a:xfrm>
            <a:off x="3523595" y="7190611"/>
            <a:ext cx="9022200" cy="400200"/>
          </a:xfrm>
          <a:prstGeom prst="rect">
            <a:avLst/>
          </a:prstGeom>
          <a:noFill/>
          <a:ln>
            <a:noFill/>
          </a:ln>
        </p:spPr>
        <p:txBody>
          <a:bodyPr spcFirstLastPara="1" wrap="square" lIns="91425" tIns="0" rIns="91425" bIns="0" anchor="b" anchorCtr="0">
            <a:noAutofit/>
          </a:bodyPr>
          <a:lstStyle>
            <a:lvl1pPr marL="457200" lvl="0" indent="-228600" algn="l">
              <a:lnSpc>
                <a:spcPct val="90000"/>
              </a:lnSpc>
              <a:spcBef>
                <a:spcPts val="1000"/>
              </a:spcBef>
              <a:spcAft>
                <a:spcPts val="0"/>
              </a:spcAft>
              <a:buClr>
                <a:srgbClr val="ED6B14"/>
              </a:buClr>
              <a:buSzPts val="2800"/>
              <a:buFont typeface="Arial"/>
              <a:buNone/>
              <a:defRPr sz="2200" b="1">
                <a:solidFill>
                  <a:srgbClr val="ED6B14"/>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6" name="Google Shape;116;p141"/>
          <p:cNvSpPr txBox="1"/>
          <p:nvPr/>
        </p:nvSpPr>
        <p:spPr>
          <a:xfrm>
            <a:off x="1280469" y="884725"/>
            <a:ext cx="1698900" cy="4617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117" name="Google Shape;117;p141"/>
          <p:cNvSpPr txBox="1"/>
          <p:nvPr/>
        </p:nvSpPr>
        <p:spPr>
          <a:xfrm>
            <a:off x="1716761" y="2836543"/>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A.</a:t>
            </a:r>
            <a:endParaRPr sz="2000" b="0" i="0" u="none" strike="noStrike" cap="none">
              <a:solidFill>
                <a:srgbClr val="000000"/>
              </a:solidFill>
              <a:latin typeface="Open Sans"/>
              <a:ea typeface="Open Sans"/>
              <a:cs typeface="Open Sans"/>
              <a:sym typeface="Open Sans"/>
            </a:endParaRPr>
          </a:p>
        </p:txBody>
      </p:sp>
      <p:sp>
        <p:nvSpPr>
          <p:cNvPr id="118" name="Google Shape;118;p141"/>
          <p:cNvSpPr txBox="1"/>
          <p:nvPr/>
        </p:nvSpPr>
        <p:spPr>
          <a:xfrm>
            <a:off x="1716761" y="3657148"/>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B.</a:t>
            </a:r>
            <a:endParaRPr sz="2000" b="0" i="0" u="none" strike="noStrike" cap="none">
              <a:solidFill>
                <a:srgbClr val="000000"/>
              </a:solidFill>
              <a:latin typeface="Open Sans"/>
              <a:ea typeface="Open Sans"/>
              <a:cs typeface="Open Sans"/>
              <a:sym typeface="Open Sans"/>
            </a:endParaRPr>
          </a:p>
        </p:txBody>
      </p:sp>
      <p:sp>
        <p:nvSpPr>
          <p:cNvPr id="119" name="Google Shape;119;p141"/>
          <p:cNvSpPr txBox="1"/>
          <p:nvPr/>
        </p:nvSpPr>
        <p:spPr>
          <a:xfrm>
            <a:off x="1716761" y="4477753"/>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C.</a:t>
            </a:r>
            <a:endParaRPr sz="2000" b="0" i="0" u="none" strike="noStrike" cap="none">
              <a:solidFill>
                <a:srgbClr val="000000"/>
              </a:solidFill>
              <a:latin typeface="Open Sans"/>
              <a:ea typeface="Open Sans"/>
              <a:cs typeface="Open Sans"/>
              <a:sym typeface="Open Sans"/>
            </a:endParaRPr>
          </a:p>
        </p:txBody>
      </p:sp>
      <p:sp>
        <p:nvSpPr>
          <p:cNvPr id="120" name="Google Shape;120;p141"/>
          <p:cNvSpPr txBox="1"/>
          <p:nvPr/>
        </p:nvSpPr>
        <p:spPr>
          <a:xfrm>
            <a:off x="1716761" y="5298358"/>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D.</a:t>
            </a:r>
            <a:endParaRPr sz="2000" b="0" i="0" u="none" strike="noStrike" cap="none">
              <a:solidFill>
                <a:srgbClr val="000000"/>
              </a:solidFill>
              <a:latin typeface="Open Sans"/>
              <a:ea typeface="Open Sans"/>
              <a:cs typeface="Open Sans"/>
              <a:sym typeface="Open Sans"/>
            </a:endParaRPr>
          </a:p>
        </p:txBody>
      </p:sp>
      <p:sp>
        <p:nvSpPr>
          <p:cNvPr id="121" name="Google Shape;121;p141"/>
          <p:cNvSpPr txBox="1">
            <a:spLocks noGrp="1"/>
          </p:cNvSpPr>
          <p:nvPr>
            <p:ph type="body" idx="3"/>
          </p:nvPr>
        </p:nvSpPr>
        <p:spPr>
          <a:xfrm>
            <a:off x="3235966" y="847403"/>
            <a:ext cx="11739600" cy="1425000"/>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rgbClr val="3F3F3F"/>
              </a:buClr>
              <a:buSzPts val="2800"/>
              <a:buNone/>
              <a:defRPr sz="22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2" name="Google Shape;122;p141"/>
          <p:cNvSpPr txBox="1">
            <a:spLocks noGrp="1"/>
          </p:cNvSpPr>
          <p:nvPr>
            <p:ph type="body" idx="4"/>
          </p:nvPr>
        </p:nvSpPr>
        <p:spPr>
          <a:xfrm>
            <a:off x="2334473" y="4307006"/>
            <a:ext cx="11250600" cy="701700"/>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rgbClr val="3F3F3F"/>
              </a:buClr>
              <a:buSzPts val="2800"/>
              <a:buFont typeface="Arial"/>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3" name="Google Shape;123;p141"/>
          <p:cNvSpPr txBox="1">
            <a:spLocks noGrp="1"/>
          </p:cNvSpPr>
          <p:nvPr>
            <p:ph type="body" idx="5"/>
          </p:nvPr>
        </p:nvSpPr>
        <p:spPr>
          <a:xfrm>
            <a:off x="2334473" y="5121075"/>
            <a:ext cx="11250600" cy="672000"/>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rgbClr val="3F3F3F"/>
              </a:buClr>
              <a:buSzPts val="2800"/>
              <a:buFont typeface="Arial"/>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4" name="Google Shape;124;p141"/>
          <p:cNvSpPr txBox="1">
            <a:spLocks noGrp="1"/>
          </p:cNvSpPr>
          <p:nvPr>
            <p:ph type="body" idx="6"/>
          </p:nvPr>
        </p:nvSpPr>
        <p:spPr>
          <a:xfrm>
            <a:off x="2334473" y="2678868"/>
            <a:ext cx="11250600" cy="701700"/>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rgbClr val="3F3F3F"/>
              </a:buClr>
              <a:buSzPts val="2800"/>
              <a:buFont typeface="Arial"/>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5" name="Google Shape;125;p141"/>
          <p:cNvSpPr txBox="1">
            <a:spLocks noGrp="1"/>
          </p:cNvSpPr>
          <p:nvPr>
            <p:ph type="body" idx="7"/>
          </p:nvPr>
        </p:nvSpPr>
        <p:spPr>
          <a:xfrm>
            <a:off x="2334473" y="3492937"/>
            <a:ext cx="11250600" cy="701700"/>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rgbClr val="3F3F3F"/>
              </a:buClr>
              <a:buSzPts val="2800"/>
              <a:buFont typeface="Arial"/>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6" name="Google Shape;126;p141"/>
          <p:cNvSpPr txBox="1">
            <a:spLocks noGrp="1"/>
          </p:cNvSpPr>
          <p:nvPr>
            <p:ph type="body" idx="8"/>
          </p:nvPr>
        </p:nvSpPr>
        <p:spPr>
          <a:xfrm>
            <a:off x="1229814" y="1468407"/>
            <a:ext cx="2006152" cy="674100"/>
          </a:xfrm>
          <a:prstGeom prst="rect">
            <a:avLst/>
          </a:prstGeom>
          <a:noFill/>
          <a:ln>
            <a:noFill/>
          </a:ln>
        </p:spPr>
        <p:txBody>
          <a:bodyPr spcFirstLastPara="1" wrap="square" lIns="91425" tIns="45700" rIns="91425" bIns="45700" anchor="t" anchorCtr="0">
            <a:noAutofit/>
          </a:bodyPr>
          <a:lstStyle>
            <a:lvl1pPr marL="457200" lvl="0" indent="-228600" algn="ctr">
              <a:lnSpc>
                <a:spcPct val="100000"/>
              </a:lnSpc>
              <a:spcBef>
                <a:spcPts val="1000"/>
              </a:spcBef>
              <a:spcAft>
                <a:spcPts val="0"/>
              </a:spcAft>
              <a:buClr>
                <a:schemeClr val="lt1"/>
              </a:buClr>
              <a:buSzPts val="2800"/>
              <a:buFont typeface="Arial"/>
              <a:buNone/>
              <a:defRPr sz="2200" b="1">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extLst>
    <p:ext uri="{DCECCB84-F9BA-43D5-87BE-67443E8EF086}">
      <p15:sldGuideLst xmlns:p15="http://schemas.microsoft.com/office/powerpoint/2012/main">
        <p15:guide id="1" orient="horz" pos="1656">
          <p15:clr>
            <a:srgbClr val="FBAE40"/>
          </p15:clr>
        </p15:guide>
        <p15:guide id="2" pos="1472">
          <p15:clr>
            <a:srgbClr val="FBAE40"/>
          </p15:clr>
        </p15:guide>
        <p15:guide id="3" orient="horz" pos="3648">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1_quiz ans">
  <p:cSld name="1_quiz ans">
    <p:spTree>
      <p:nvGrpSpPr>
        <p:cNvPr id="1" name="Shape 127"/>
        <p:cNvGrpSpPr/>
        <p:nvPr/>
      </p:nvGrpSpPr>
      <p:grpSpPr>
        <a:xfrm>
          <a:off x="0" y="0"/>
          <a:ext cx="0" cy="0"/>
          <a:chOff x="0" y="0"/>
          <a:chExt cx="0" cy="0"/>
        </a:xfrm>
      </p:grpSpPr>
      <p:pic>
        <p:nvPicPr>
          <p:cNvPr id="128" name="Google Shape;128;p142"/>
          <p:cNvPicPr preferRelativeResize="0"/>
          <p:nvPr/>
        </p:nvPicPr>
        <p:blipFill rotWithShape="1">
          <a:blip r:embed="rId2">
            <a:alphaModFix/>
          </a:blip>
          <a:srcRect/>
          <a:stretch/>
        </p:blipFill>
        <p:spPr>
          <a:xfrm>
            <a:off x="0" y="0"/>
            <a:ext cx="16256000" cy="9144000"/>
          </a:xfrm>
          <a:prstGeom prst="rect">
            <a:avLst/>
          </a:prstGeom>
          <a:noFill/>
          <a:ln>
            <a:noFill/>
          </a:ln>
        </p:spPr>
      </p:pic>
      <p:sp>
        <p:nvSpPr>
          <p:cNvPr id="129" name="Google Shape;129;p142"/>
          <p:cNvSpPr txBox="1"/>
          <p:nvPr/>
        </p:nvSpPr>
        <p:spPr>
          <a:xfrm>
            <a:off x="1073501" y="7190611"/>
            <a:ext cx="3101700" cy="415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3F3F3F"/>
                </a:solidFill>
                <a:latin typeface="Open Sans"/>
                <a:ea typeface="Open Sans"/>
                <a:cs typeface="Open Sans"/>
                <a:sym typeface="Open Sans"/>
              </a:rPr>
              <a:t>The correct answers are</a:t>
            </a:r>
            <a:endParaRPr sz="1400" b="0" i="0" u="none" strike="noStrike" cap="none">
              <a:solidFill>
                <a:srgbClr val="000000"/>
              </a:solidFill>
              <a:latin typeface="Open Sans"/>
              <a:ea typeface="Open Sans"/>
              <a:cs typeface="Open Sans"/>
              <a:sym typeface="Open Sans"/>
            </a:endParaRPr>
          </a:p>
        </p:txBody>
      </p:sp>
      <p:sp>
        <p:nvSpPr>
          <p:cNvPr id="130" name="Google Shape;130;p142"/>
          <p:cNvSpPr txBox="1"/>
          <p:nvPr/>
        </p:nvSpPr>
        <p:spPr>
          <a:xfrm>
            <a:off x="1280469" y="884725"/>
            <a:ext cx="1698900" cy="4617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131" name="Google Shape;131;p142"/>
          <p:cNvSpPr txBox="1">
            <a:spLocks noGrp="1"/>
          </p:cNvSpPr>
          <p:nvPr>
            <p:ph type="body" idx="1"/>
          </p:nvPr>
        </p:nvSpPr>
        <p:spPr>
          <a:xfrm>
            <a:off x="1061600" y="7620607"/>
            <a:ext cx="15194400" cy="9987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3F3F3F"/>
              </a:buClr>
              <a:buSzPts val="2800"/>
              <a:buNone/>
              <a:defRPr sz="20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2" name="Google Shape;132;p142"/>
          <p:cNvSpPr txBox="1">
            <a:spLocks noGrp="1"/>
          </p:cNvSpPr>
          <p:nvPr>
            <p:ph type="body" idx="2"/>
          </p:nvPr>
        </p:nvSpPr>
        <p:spPr>
          <a:xfrm>
            <a:off x="3933646" y="7228935"/>
            <a:ext cx="9043500" cy="361800"/>
          </a:xfrm>
          <a:prstGeom prst="rect">
            <a:avLst/>
          </a:prstGeom>
          <a:noFill/>
          <a:ln>
            <a:noFill/>
          </a:ln>
        </p:spPr>
        <p:txBody>
          <a:bodyPr spcFirstLastPara="1" wrap="square" lIns="91425" tIns="0" rIns="91425" bIns="0" anchor="b" anchorCtr="0">
            <a:noAutofit/>
          </a:bodyPr>
          <a:lstStyle>
            <a:lvl1pPr marL="457200" lvl="0" indent="-228600" algn="l">
              <a:lnSpc>
                <a:spcPct val="90000"/>
              </a:lnSpc>
              <a:spcBef>
                <a:spcPts val="1000"/>
              </a:spcBef>
              <a:spcAft>
                <a:spcPts val="0"/>
              </a:spcAft>
              <a:buClr>
                <a:srgbClr val="ED6B14"/>
              </a:buClr>
              <a:buSzPts val="2800"/>
              <a:buFont typeface="Arial"/>
              <a:buNone/>
              <a:defRPr sz="2200" b="1">
                <a:solidFill>
                  <a:srgbClr val="ED6B14"/>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3" name="Google Shape;133;p142"/>
          <p:cNvSpPr txBox="1"/>
          <p:nvPr/>
        </p:nvSpPr>
        <p:spPr>
          <a:xfrm>
            <a:off x="1716761" y="2836543"/>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A.</a:t>
            </a:r>
            <a:endParaRPr sz="2000" b="0" i="0" u="none" strike="noStrike" cap="none">
              <a:solidFill>
                <a:srgbClr val="000000"/>
              </a:solidFill>
              <a:latin typeface="Open Sans"/>
              <a:ea typeface="Open Sans"/>
              <a:cs typeface="Open Sans"/>
              <a:sym typeface="Open Sans"/>
            </a:endParaRPr>
          </a:p>
        </p:txBody>
      </p:sp>
      <p:sp>
        <p:nvSpPr>
          <p:cNvPr id="134" name="Google Shape;134;p142"/>
          <p:cNvSpPr txBox="1"/>
          <p:nvPr/>
        </p:nvSpPr>
        <p:spPr>
          <a:xfrm>
            <a:off x="1716761" y="3657148"/>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B.</a:t>
            </a:r>
            <a:endParaRPr sz="2000" b="0" i="0" u="none" strike="noStrike" cap="none">
              <a:solidFill>
                <a:srgbClr val="000000"/>
              </a:solidFill>
              <a:latin typeface="Open Sans"/>
              <a:ea typeface="Open Sans"/>
              <a:cs typeface="Open Sans"/>
              <a:sym typeface="Open Sans"/>
            </a:endParaRPr>
          </a:p>
        </p:txBody>
      </p:sp>
      <p:sp>
        <p:nvSpPr>
          <p:cNvPr id="135" name="Google Shape;135;p142"/>
          <p:cNvSpPr txBox="1"/>
          <p:nvPr/>
        </p:nvSpPr>
        <p:spPr>
          <a:xfrm>
            <a:off x="1716761" y="4477753"/>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C.</a:t>
            </a:r>
            <a:endParaRPr sz="2000" b="0" i="0" u="none" strike="noStrike" cap="none">
              <a:solidFill>
                <a:srgbClr val="000000"/>
              </a:solidFill>
              <a:latin typeface="Open Sans"/>
              <a:ea typeface="Open Sans"/>
              <a:cs typeface="Open Sans"/>
              <a:sym typeface="Open Sans"/>
            </a:endParaRPr>
          </a:p>
        </p:txBody>
      </p:sp>
      <p:sp>
        <p:nvSpPr>
          <p:cNvPr id="136" name="Google Shape;136;p142"/>
          <p:cNvSpPr txBox="1"/>
          <p:nvPr/>
        </p:nvSpPr>
        <p:spPr>
          <a:xfrm>
            <a:off x="1716761" y="5298358"/>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D.</a:t>
            </a:r>
            <a:endParaRPr sz="2000" b="0" i="0" u="none" strike="noStrike" cap="none">
              <a:solidFill>
                <a:srgbClr val="000000"/>
              </a:solidFill>
              <a:latin typeface="Open Sans"/>
              <a:ea typeface="Open Sans"/>
              <a:cs typeface="Open Sans"/>
              <a:sym typeface="Open Sans"/>
            </a:endParaRPr>
          </a:p>
        </p:txBody>
      </p:sp>
      <p:sp>
        <p:nvSpPr>
          <p:cNvPr id="137" name="Google Shape;137;p142"/>
          <p:cNvSpPr txBox="1">
            <a:spLocks noGrp="1"/>
          </p:cNvSpPr>
          <p:nvPr>
            <p:ph type="body" idx="3"/>
          </p:nvPr>
        </p:nvSpPr>
        <p:spPr>
          <a:xfrm>
            <a:off x="3235966" y="847403"/>
            <a:ext cx="11739600" cy="1425000"/>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rgbClr val="3F3F3F"/>
              </a:buClr>
              <a:buSzPts val="2800"/>
              <a:buNone/>
              <a:defRPr sz="22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8" name="Google Shape;138;p142"/>
          <p:cNvSpPr txBox="1">
            <a:spLocks noGrp="1"/>
          </p:cNvSpPr>
          <p:nvPr>
            <p:ph type="body" idx="4"/>
          </p:nvPr>
        </p:nvSpPr>
        <p:spPr>
          <a:xfrm>
            <a:off x="1229814" y="1468407"/>
            <a:ext cx="2006152" cy="674100"/>
          </a:xfrm>
          <a:prstGeom prst="rect">
            <a:avLst/>
          </a:prstGeom>
          <a:noFill/>
          <a:ln>
            <a:noFill/>
          </a:ln>
        </p:spPr>
        <p:txBody>
          <a:bodyPr spcFirstLastPara="1" wrap="square" lIns="91425" tIns="45700" rIns="91425" bIns="45700" anchor="t" anchorCtr="0">
            <a:noAutofit/>
          </a:bodyPr>
          <a:lstStyle>
            <a:lvl1pPr marL="457200" lvl="0" indent="-228600" algn="ctr">
              <a:lnSpc>
                <a:spcPct val="100000"/>
              </a:lnSpc>
              <a:spcBef>
                <a:spcPts val="1000"/>
              </a:spcBef>
              <a:spcAft>
                <a:spcPts val="0"/>
              </a:spcAft>
              <a:buClr>
                <a:schemeClr val="lt1"/>
              </a:buClr>
              <a:buSzPts val="2800"/>
              <a:buFont typeface="Arial"/>
              <a:buNone/>
              <a:defRPr sz="2200" b="1">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9" name="Google Shape;139;p142"/>
          <p:cNvSpPr txBox="1">
            <a:spLocks noGrp="1"/>
          </p:cNvSpPr>
          <p:nvPr>
            <p:ph type="body" idx="5"/>
          </p:nvPr>
        </p:nvSpPr>
        <p:spPr>
          <a:xfrm>
            <a:off x="2334473" y="4307006"/>
            <a:ext cx="11250600" cy="701700"/>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rgbClr val="3F3F3F"/>
              </a:buClr>
              <a:buSzPts val="2800"/>
              <a:buFont typeface="Arial"/>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0" name="Google Shape;140;p142"/>
          <p:cNvSpPr txBox="1">
            <a:spLocks noGrp="1"/>
          </p:cNvSpPr>
          <p:nvPr>
            <p:ph type="body" idx="6"/>
          </p:nvPr>
        </p:nvSpPr>
        <p:spPr>
          <a:xfrm>
            <a:off x="2334473" y="5121075"/>
            <a:ext cx="11250600" cy="672000"/>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rgbClr val="3F3F3F"/>
              </a:buClr>
              <a:buSzPts val="2800"/>
              <a:buFont typeface="Arial"/>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1" name="Google Shape;141;p142"/>
          <p:cNvSpPr txBox="1">
            <a:spLocks noGrp="1"/>
          </p:cNvSpPr>
          <p:nvPr>
            <p:ph type="body" idx="7"/>
          </p:nvPr>
        </p:nvSpPr>
        <p:spPr>
          <a:xfrm>
            <a:off x="2334473" y="2678868"/>
            <a:ext cx="11250600" cy="701700"/>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rgbClr val="3F3F3F"/>
              </a:buClr>
              <a:buSzPts val="2800"/>
              <a:buFont typeface="Arial"/>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2" name="Google Shape;142;p142"/>
          <p:cNvSpPr txBox="1">
            <a:spLocks noGrp="1"/>
          </p:cNvSpPr>
          <p:nvPr>
            <p:ph type="body" idx="8"/>
          </p:nvPr>
        </p:nvSpPr>
        <p:spPr>
          <a:xfrm>
            <a:off x="2334473" y="3492937"/>
            <a:ext cx="11250600" cy="701700"/>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rgbClr val="3F3F3F"/>
              </a:buClr>
              <a:buSzPts val="2800"/>
              <a:buFont typeface="Arial"/>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cenario ">
  <p:cSld name="Scenario ">
    <p:spTree>
      <p:nvGrpSpPr>
        <p:cNvPr id="1" name="Shape 143"/>
        <p:cNvGrpSpPr/>
        <p:nvPr/>
      </p:nvGrpSpPr>
      <p:grpSpPr>
        <a:xfrm>
          <a:off x="0" y="0"/>
          <a:ext cx="0" cy="0"/>
          <a:chOff x="0" y="0"/>
          <a:chExt cx="0" cy="0"/>
        </a:xfrm>
      </p:grpSpPr>
      <p:pic>
        <p:nvPicPr>
          <p:cNvPr id="144" name="Google Shape;144;p143"/>
          <p:cNvPicPr preferRelativeResize="0"/>
          <p:nvPr/>
        </p:nvPicPr>
        <p:blipFill rotWithShape="1">
          <a:blip r:embed="rId2">
            <a:alphaModFix/>
          </a:blip>
          <a:srcRect/>
          <a:stretch/>
        </p:blipFill>
        <p:spPr>
          <a:xfrm>
            <a:off x="0" y="0"/>
            <a:ext cx="16256002" cy="9144052"/>
          </a:xfrm>
          <a:prstGeom prst="rect">
            <a:avLst/>
          </a:prstGeom>
          <a:noFill/>
          <a:ln>
            <a:noFill/>
          </a:ln>
        </p:spPr>
      </p:pic>
      <p:sp>
        <p:nvSpPr>
          <p:cNvPr id="145" name="Google Shape;145;p143"/>
          <p:cNvSpPr/>
          <p:nvPr/>
        </p:nvSpPr>
        <p:spPr>
          <a:xfrm>
            <a:off x="583850" y="1612075"/>
            <a:ext cx="14948700" cy="6448500"/>
          </a:xfrm>
          <a:prstGeom prst="roundRect">
            <a:avLst>
              <a:gd name="adj" fmla="val 4058"/>
            </a:avLst>
          </a:prstGeom>
          <a:solidFill>
            <a:srgbClr val="C7C7C7">
              <a:alpha val="41176"/>
            </a:srgbClr>
          </a:solidFill>
          <a:ln w="9525" cap="flat" cmpd="sng">
            <a:solidFill>
              <a:srgbClr val="ED6B1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 name="Google Shape;146;p143"/>
          <p:cNvSpPr/>
          <p:nvPr/>
        </p:nvSpPr>
        <p:spPr>
          <a:xfrm>
            <a:off x="4653550" y="305074"/>
            <a:ext cx="7855442" cy="444733"/>
          </a:xfrm>
          <a:prstGeom prst="rect">
            <a:avLst/>
          </a:prstGeom>
          <a:noFill/>
          <a:ln>
            <a:noFill/>
          </a:ln>
        </p:spPr>
        <p:txBody>
          <a:bodyPr spcFirstLastPara="1" wrap="square" lIns="91425" tIns="0" rIns="91425" bIns="0" anchor="t" anchorCtr="0">
            <a:noAutofit/>
          </a:bodyPr>
          <a:lstStyle/>
          <a:p>
            <a:pPr marL="0" marR="0" lvl="0" indent="0" algn="ctr" rtl="0">
              <a:lnSpc>
                <a:spcPct val="100000"/>
              </a:lnSpc>
              <a:spcBef>
                <a:spcPts val="0"/>
              </a:spcBef>
              <a:spcAft>
                <a:spcPts val="0"/>
              </a:spcAft>
              <a:buClr>
                <a:srgbClr val="000000"/>
              </a:buClr>
              <a:buSzPts val="2800"/>
              <a:buFont typeface="Arial"/>
              <a:buNone/>
            </a:pPr>
            <a:r>
              <a:rPr lang="en-US" sz="2800" b="1" i="0" u="none" strike="noStrike" cap="none">
                <a:solidFill>
                  <a:srgbClr val="434343"/>
                </a:solidFill>
                <a:latin typeface="Open Sans"/>
                <a:ea typeface="Open Sans"/>
                <a:cs typeface="Open Sans"/>
                <a:sym typeface="Open Sans"/>
              </a:rPr>
              <a:t>A Day in the Life of a Full Stack Developer</a:t>
            </a:r>
            <a:endParaRPr sz="1400" b="0" i="0" u="none" strike="noStrike" cap="none">
              <a:solidFill>
                <a:srgbClr val="434343"/>
              </a:solidFill>
              <a:latin typeface="Open Sans"/>
              <a:ea typeface="Open Sans"/>
              <a:cs typeface="Open Sans"/>
              <a:sym typeface="Open Sans"/>
            </a:endParaRPr>
          </a:p>
        </p:txBody>
      </p:sp>
      <p:sp>
        <p:nvSpPr>
          <p:cNvPr id="147" name="Google Shape;147;p143"/>
          <p:cNvSpPr txBox="1">
            <a:spLocks noGrp="1"/>
          </p:cNvSpPr>
          <p:nvPr>
            <p:ph type="body" idx="1"/>
          </p:nvPr>
        </p:nvSpPr>
        <p:spPr>
          <a:xfrm>
            <a:off x="1334298" y="2205150"/>
            <a:ext cx="9435000" cy="5527500"/>
          </a:xfrm>
          <a:prstGeom prst="rect">
            <a:avLst/>
          </a:prstGeom>
          <a:noFill/>
          <a:ln>
            <a:noFill/>
          </a:ln>
        </p:spPr>
        <p:txBody>
          <a:bodyPr spcFirstLastPara="1" wrap="square" lIns="91425" tIns="0" rIns="91425" bIns="0" anchor="t" anchorCtr="0">
            <a:noAutofit/>
          </a:bodyPr>
          <a:lstStyle>
            <a:lvl1pPr marL="457200" lvl="0" indent="-228600" algn="l">
              <a:lnSpc>
                <a:spcPct val="90000"/>
              </a:lnSpc>
              <a:spcBef>
                <a:spcPts val="1000"/>
              </a:spcBef>
              <a:spcAft>
                <a:spcPts val="0"/>
              </a:spcAft>
              <a:buClr>
                <a:srgbClr val="3F3F3F"/>
              </a:buClr>
              <a:buSzPts val="2800"/>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148" name="Google Shape;148;p143"/>
          <p:cNvPicPr preferRelativeResize="0"/>
          <p:nvPr/>
        </p:nvPicPr>
        <p:blipFill rotWithShape="1">
          <a:blip r:embed="rId3">
            <a:alphaModFix/>
          </a:blip>
          <a:srcRect t="6807" b="6798"/>
          <a:stretch/>
        </p:blipFill>
        <p:spPr>
          <a:xfrm>
            <a:off x="2842623" y="804671"/>
            <a:ext cx="11704610" cy="9107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Lesson Name">
  <p:cSld name="1_Lesson Name">
    <p:spTree>
      <p:nvGrpSpPr>
        <p:cNvPr id="1" name="Shape 18"/>
        <p:cNvGrpSpPr/>
        <p:nvPr/>
      </p:nvGrpSpPr>
      <p:grpSpPr>
        <a:xfrm>
          <a:off x="0" y="0"/>
          <a:ext cx="0" cy="0"/>
          <a:chOff x="0" y="0"/>
          <a:chExt cx="0" cy="0"/>
        </a:xfrm>
      </p:grpSpPr>
      <p:pic>
        <p:nvPicPr>
          <p:cNvPr id="19" name="Google Shape;19;p121" descr="A screenshot of a video game&#10;&#10;Description automatically generated"/>
          <p:cNvPicPr preferRelativeResize="0"/>
          <p:nvPr/>
        </p:nvPicPr>
        <p:blipFill rotWithShape="1">
          <a:blip r:embed="rId2">
            <a:alphaModFix/>
          </a:blip>
          <a:srcRect/>
          <a:stretch/>
        </p:blipFill>
        <p:spPr>
          <a:xfrm>
            <a:off x="0" y="0"/>
            <a:ext cx="16255999" cy="9144000"/>
          </a:xfrm>
          <a:prstGeom prst="rect">
            <a:avLst/>
          </a:prstGeom>
          <a:noFill/>
          <a:ln>
            <a:noFill/>
          </a:ln>
        </p:spPr>
      </p:pic>
      <p:sp>
        <p:nvSpPr>
          <p:cNvPr id="20" name="Google Shape;20;p121"/>
          <p:cNvSpPr txBox="1">
            <a:spLocks noGrp="1"/>
          </p:cNvSpPr>
          <p:nvPr>
            <p:ph type="body" idx="1"/>
          </p:nvPr>
        </p:nvSpPr>
        <p:spPr>
          <a:xfrm>
            <a:off x="8800038" y="4262954"/>
            <a:ext cx="6960000" cy="905700"/>
          </a:xfrm>
          <a:prstGeom prst="rect">
            <a:avLst/>
          </a:prstGeom>
          <a:noFill/>
          <a:ln>
            <a:noFill/>
          </a:ln>
        </p:spPr>
        <p:txBody>
          <a:bodyPr spcFirstLastPara="1" wrap="square" lIns="91425" tIns="91425" rIns="91425" bIns="91425" anchor="t" anchorCtr="0">
            <a:noAutofit/>
          </a:bodyPr>
          <a:lstStyle>
            <a:lvl1pPr marL="457200" lvl="0" indent="-228600" algn="ctr">
              <a:lnSpc>
                <a:spcPct val="100000"/>
              </a:lnSpc>
              <a:spcBef>
                <a:spcPts val="1000"/>
              </a:spcBef>
              <a:spcAft>
                <a:spcPts val="0"/>
              </a:spcAft>
              <a:buClr>
                <a:srgbClr val="3F3F3F"/>
              </a:buClr>
              <a:buSzPts val="2800"/>
              <a:buFont typeface="Arial"/>
              <a:buNone/>
              <a:defRPr sz="28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Key Takeaways">
  <p:cSld name="Key Takeaways">
    <p:spTree>
      <p:nvGrpSpPr>
        <p:cNvPr id="1" name="Shape 149"/>
        <p:cNvGrpSpPr/>
        <p:nvPr/>
      </p:nvGrpSpPr>
      <p:grpSpPr>
        <a:xfrm>
          <a:off x="0" y="0"/>
          <a:ext cx="0" cy="0"/>
          <a:chOff x="0" y="0"/>
          <a:chExt cx="0" cy="0"/>
        </a:xfrm>
      </p:grpSpPr>
      <p:pic>
        <p:nvPicPr>
          <p:cNvPr id="150" name="Google Shape;150;p144" descr="Graphical user interface&#10;&#10;Description automatically generated with low confidence"/>
          <p:cNvPicPr preferRelativeResize="0"/>
          <p:nvPr/>
        </p:nvPicPr>
        <p:blipFill rotWithShape="1">
          <a:blip r:embed="rId2">
            <a:alphaModFix/>
          </a:blip>
          <a:srcRect/>
          <a:stretch/>
        </p:blipFill>
        <p:spPr>
          <a:xfrm>
            <a:off x="0" y="0"/>
            <a:ext cx="16255999" cy="9144000"/>
          </a:xfrm>
          <a:prstGeom prst="rect">
            <a:avLst/>
          </a:prstGeom>
          <a:noFill/>
          <a:ln>
            <a:noFill/>
          </a:ln>
        </p:spPr>
      </p:pic>
      <p:sp>
        <p:nvSpPr>
          <p:cNvPr id="151" name="Google Shape;151;p144"/>
          <p:cNvSpPr/>
          <p:nvPr/>
        </p:nvSpPr>
        <p:spPr>
          <a:xfrm>
            <a:off x="2747395" y="769174"/>
            <a:ext cx="4819800" cy="523200"/>
          </a:xfrm>
          <a:prstGeom prst="rect">
            <a:avLst/>
          </a:prstGeom>
          <a:noFill/>
          <a:ln>
            <a:noFill/>
          </a:ln>
        </p:spPr>
        <p:txBody>
          <a:bodyPr spcFirstLastPara="1" wrap="square" lIns="91425" tIns="45700" rIns="91425" bIns="45700" anchor="t" anchorCtr="0">
            <a:noAutofit/>
          </a:bodyPr>
          <a:lstStyle/>
          <a:p>
            <a:pPr marL="228600" marR="0" lvl="0" indent="0" algn="ctr" rtl="0">
              <a:lnSpc>
                <a:spcPct val="100000"/>
              </a:lnSpc>
              <a:spcBef>
                <a:spcPts val="0"/>
              </a:spcBef>
              <a:spcAft>
                <a:spcPts val="0"/>
              </a:spcAft>
              <a:buClr>
                <a:srgbClr val="3F3F3F"/>
              </a:buClr>
              <a:buSzPts val="2200"/>
              <a:buFont typeface="Arial"/>
              <a:buNone/>
            </a:pPr>
            <a:r>
              <a:rPr lang="en-US" sz="2800" b="1" i="0" u="none" strike="noStrike" cap="none">
                <a:solidFill>
                  <a:srgbClr val="3F3F3F"/>
                </a:solidFill>
                <a:latin typeface="Open Sans"/>
                <a:ea typeface="Open Sans"/>
                <a:cs typeface="Open Sans"/>
                <a:sym typeface="Open Sans"/>
              </a:rPr>
              <a:t>Key Takeaways</a:t>
            </a:r>
            <a:endParaRPr sz="1400" b="0" i="0" u="none" strike="noStrike" cap="none">
              <a:solidFill>
                <a:srgbClr val="000000"/>
              </a:solidFill>
              <a:latin typeface="Open Sans"/>
              <a:ea typeface="Open Sans"/>
              <a:cs typeface="Open Sans"/>
              <a:sym typeface="Open Sans"/>
            </a:endParaRPr>
          </a:p>
        </p:txBody>
      </p:sp>
      <p:sp>
        <p:nvSpPr>
          <p:cNvPr id="152" name="Google Shape;152;p144"/>
          <p:cNvSpPr txBox="1">
            <a:spLocks noGrp="1"/>
          </p:cNvSpPr>
          <p:nvPr>
            <p:ph type="body" idx="1"/>
          </p:nvPr>
        </p:nvSpPr>
        <p:spPr>
          <a:xfrm>
            <a:off x="1432121" y="2180141"/>
            <a:ext cx="8099400" cy="586200"/>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Clr>
                <a:srgbClr val="3F3F3F"/>
              </a:buClr>
              <a:buSzPts val="2800"/>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3" name="Google Shape;153;p144"/>
          <p:cNvSpPr txBox="1">
            <a:spLocks noGrp="1"/>
          </p:cNvSpPr>
          <p:nvPr>
            <p:ph type="body" idx="2"/>
          </p:nvPr>
        </p:nvSpPr>
        <p:spPr>
          <a:xfrm>
            <a:off x="1432121" y="3372838"/>
            <a:ext cx="8099400" cy="586200"/>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Clr>
                <a:srgbClr val="3F3F3F"/>
              </a:buClr>
              <a:buSzPts val="2800"/>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4" name="Google Shape;154;p144"/>
          <p:cNvSpPr txBox="1">
            <a:spLocks noGrp="1"/>
          </p:cNvSpPr>
          <p:nvPr>
            <p:ph type="body" idx="3"/>
          </p:nvPr>
        </p:nvSpPr>
        <p:spPr>
          <a:xfrm>
            <a:off x="1432121" y="4565535"/>
            <a:ext cx="8099400" cy="586200"/>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Clr>
                <a:srgbClr val="3F3F3F"/>
              </a:buClr>
              <a:buSzPts val="2800"/>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5" name="Google Shape;155;p144"/>
          <p:cNvSpPr txBox="1">
            <a:spLocks noGrp="1"/>
          </p:cNvSpPr>
          <p:nvPr>
            <p:ph type="body" idx="4"/>
          </p:nvPr>
        </p:nvSpPr>
        <p:spPr>
          <a:xfrm>
            <a:off x="1432121" y="5758233"/>
            <a:ext cx="8099400" cy="586200"/>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Clr>
                <a:srgbClr val="3F3F3F"/>
              </a:buClr>
              <a:buSzPts val="2800"/>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156" name="Google Shape;156;p144"/>
          <p:cNvPicPr preferRelativeResize="0"/>
          <p:nvPr/>
        </p:nvPicPr>
        <p:blipFill rotWithShape="1">
          <a:blip r:embed="rId3">
            <a:alphaModFix/>
          </a:blip>
          <a:srcRect t="6807" b="6798"/>
          <a:stretch/>
        </p:blipFill>
        <p:spPr>
          <a:xfrm>
            <a:off x="3086830" y="1319447"/>
            <a:ext cx="4503032" cy="91075"/>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Assisted Practice">
  <p:cSld name="1_Assisted Practice">
    <p:spTree>
      <p:nvGrpSpPr>
        <p:cNvPr id="1" name="Shape 157"/>
        <p:cNvGrpSpPr/>
        <p:nvPr/>
      </p:nvGrpSpPr>
      <p:grpSpPr>
        <a:xfrm>
          <a:off x="0" y="0"/>
          <a:ext cx="0" cy="0"/>
          <a:chOff x="0" y="0"/>
          <a:chExt cx="0" cy="0"/>
        </a:xfrm>
      </p:grpSpPr>
      <p:pic>
        <p:nvPicPr>
          <p:cNvPr id="158" name="Google Shape;158;p145" descr="A picture containing text&#10;&#10;Description automatically generated"/>
          <p:cNvPicPr preferRelativeResize="0"/>
          <p:nvPr/>
        </p:nvPicPr>
        <p:blipFill rotWithShape="1">
          <a:blip r:embed="rId2">
            <a:alphaModFix/>
          </a:blip>
          <a:srcRect/>
          <a:stretch/>
        </p:blipFill>
        <p:spPr>
          <a:xfrm>
            <a:off x="0" y="0"/>
            <a:ext cx="16255999" cy="9144000"/>
          </a:xfrm>
          <a:prstGeom prst="rect">
            <a:avLst/>
          </a:prstGeom>
          <a:noFill/>
          <a:ln>
            <a:noFill/>
          </a:ln>
        </p:spPr>
      </p:pic>
      <p:sp>
        <p:nvSpPr>
          <p:cNvPr id="159" name="Google Shape;159;p145"/>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Clr>
                <a:srgbClr val="3F3F3F"/>
              </a:buClr>
              <a:buSzPts val="4400"/>
              <a:buFont typeface="Arial"/>
              <a:buNone/>
              <a:defRPr sz="2800" b="1">
                <a:solidFill>
                  <a:srgbClr val="3F3F3F"/>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160" name="Google Shape;160;p145"/>
          <p:cNvPicPr preferRelativeResize="0"/>
          <p:nvPr/>
        </p:nvPicPr>
        <p:blipFill rotWithShape="1">
          <a:blip r:embed="rId3">
            <a:alphaModFix/>
          </a:blip>
          <a:srcRect/>
          <a:stretch/>
        </p:blipFill>
        <p:spPr>
          <a:xfrm>
            <a:off x="671250" y="2186163"/>
            <a:ext cx="5689924" cy="4771676"/>
          </a:xfrm>
          <a:prstGeom prst="rect">
            <a:avLst/>
          </a:prstGeom>
          <a:noFill/>
          <a:ln>
            <a:noFill/>
          </a:ln>
        </p:spPr>
      </p:pic>
    </p:spTree>
  </p:cSld>
  <p:clrMapOvr>
    <a:masterClrMapping/>
  </p:clrMapOvr>
  <p:extLst>
    <p:ext uri="{DCECCB84-F9BA-43D5-87BE-67443E8EF086}">
      <p15:sldGuideLst xmlns:p15="http://schemas.microsoft.com/office/powerpoint/2012/main">
        <p15:guide id="1" pos="576">
          <p15:clr>
            <a:srgbClr val="FA7B17"/>
          </p15:clr>
        </p15:guide>
        <p15:guide id="2" pos="9792">
          <p15:clr>
            <a:srgbClr val="FA7B17"/>
          </p15:clr>
        </p15:guide>
        <p15:guide id="3" orient="horz" pos="5184">
          <p15:clr>
            <a:srgbClr val="FA7B17"/>
          </p15:clr>
        </p15:guide>
        <p15:guide id="4" orient="horz" pos="578">
          <p15:clr>
            <a:srgbClr val="FA7B17"/>
          </p15:clr>
        </p15:guide>
        <p15:guide id="5" pos="864">
          <p15:clr>
            <a:srgbClr val="FA7B17"/>
          </p15:clr>
        </p15:guide>
        <p15:guide id="6" pos="9504">
          <p15:clr>
            <a:srgbClr val="FA7B17"/>
          </p15:clr>
        </p15:guide>
        <p15:guide id="7" orient="horz" pos="864">
          <p15:clr>
            <a:srgbClr val="FA7B17"/>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Learning Objectives">
  <p:cSld name="1_Learning Objectives">
    <p:spTree>
      <p:nvGrpSpPr>
        <p:cNvPr id="1" name="Shape 161"/>
        <p:cNvGrpSpPr/>
        <p:nvPr/>
      </p:nvGrpSpPr>
      <p:grpSpPr>
        <a:xfrm>
          <a:off x="0" y="0"/>
          <a:ext cx="0" cy="0"/>
          <a:chOff x="0" y="0"/>
          <a:chExt cx="0" cy="0"/>
        </a:xfrm>
      </p:grpSpPr>
      <p:pic>
        <p:nvPicPr>
          <p:cNvPr id="162" name="Google Shape;162;p146" descr="A close up of a sign&#10;&#10;Description automatically generated"/>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163" name="Google Shape;163;p146"/>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164" name="Google Shape;164;p146"/>
          <p:cNvSpPr/>
          <p:nvPr/>
        </p:nvSpPr>
        <p:spPr>
          <a:xfrm>
            <a:off x="2747395" y="769174"/>
            <a:ext cx="4819800" cy="523200"/>
          </a:xfrm>
          <a:prstGeom prst="rect">
            <a:avLst/>
          </a:prstGeom>
          <a:noFill/>
          <a:ln>
            <a:noFill/>
          </a:ln>
        </p:spPr>
        <p:txBody>
          <a:bodyPr spcFirstLastPara="1" wrap="square" lIns="91425" tIns="45700" rIns="91425" bIns="45700" anchor="t" anchorCtr="0">
            <a:spAutoFit/>
          </a:bodyPr>
          <a:lstStyle/>
          <a:p>
            <a:pPr marL="457200" marR="0" lvl="0" indent="-228600" algn="ctr" rtl="0">
              <a:lnSpc>
                <a:spcPct val="100000"/>
              </a:lnSpc>
              <a:spcBef>
                <a:spcPts val="0"/>
              </a:spcBef>
              <a:spcAft>
                <a:spcPts val="0"/>
              </a:spcAft>
              <a:buClr>
                <a:srgbClr val="3F3F3F"/>
              </a:buClr>
              <a:buSzPts val="2200"/>
              <a:buFont typeface="Arial"/>
              <a:buNone/>
            </a:pPr>
            <a:r>
              <a:rPr lang="en-US" sz="2800" b="1" i="0" u="none" strike="noStrike" cap="none">
                <a:solidFill>
                  <a:srgbClr val="3F3F3F"/>
                </a:solidFill>
                <a:latin typeface="Open Sans"/>
                <a:ea typeface="Open Sans"/>
                <a:cs typeface="Open Sans"/>
                <a:sym typeface="Open Sans"/>
              </a:rPr>
              <a:t>Learning Objectives</a:t>
            </a:r>
            <a:endParaRPr sz="1400" b="0" i="0" u="none" strike="noStrike" cap="none">
              <a:solidFill>
                <a:srgbClr val="000000"/>
              </a:solidFill>
              <a:latin typeface="Arial"/>
              <a:ea typeface="Arial"/>
              <a:cs typeface="Arial"/>
              <a:sym typeface="Arial"/>
            </a:endParaRPr>
          </a:p>
        </p:txBody>
      </p:sp>
      <p:sp>
        <p:nvSpPr>
          <p:cNvPr id="165" name="Google Shape;165;p146"/>
          <p:cNvSpPr txBox="1">
            <a:spLocks noGrp="1"/>
          </p:cNvSpPr>
          <p:nvPr>
            <p:ph type="body" idx="1"/>
          </p:nvPr>
        </p:nvSpPr>
        <p:spPr>
          <a:xfrm>
            <a:off x="1470660" y="2514932"/>
            <a:ext cx="8229600" cy="548640"/>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Clr>
                <a:srgbClr val="3F3F3F"/>
              </a:buClr>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6" name="Google Shape;166;p146"/>
          <p:cNvSpPr txBox="1">
            <a:spLocks noGrp="1"/>
          </p:cNvSpPr>
          <p:nvPr>
            <p:ph type="body" idx="2"/>
          </p:nvPr>
        </p:nvSpPr>
        <p:spPr>
          <a:xfrm>
            <a:off x="1470660" y="3688275"/>
            <a:ext cx="8229600" cy="548640"/>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Clr>
                <a:srgbClr val="3F3F3F"/>
              </a:buClr>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7" name="Google Shape;167;p146"/>
          <p:cNvSpPr txBox="1">
            <a:spLocks noGrp="1"/>
          </p:cNvSpPr>
          <p:nvPr>
            <p:ph type="body" idx="3"/>
          </p:nvPr>
        </p:nvSpPr>
        <p:spPr>
          <a:xfrm>
            <a:off x="1470660" y="4861618"/>
            <a:ext cx="8229600" cy="548640"/>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Clr>
                <a:srgbClr val="3F3F3F"/>
              </a:buClr>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8" name="Google Shape;168;p146"/>
          <p:cNvSpPr txBox="1">
            <a:spLocks noGrp="1"/>
          </p:cNvSpPr>
          <p:nvPr>
            <p:ph type="body" idx="4"/>
          </p:nvPr>
        </p:nvSpPr>
        <p:spPr>
          <a:xfrm>
            <a:off x="1470660" y="6034961"/>
            <a:ext cx="8229600" cy="548640"/>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Clr>
                <a:srgbClr val="3F3F3F"/>
              </a:buClr>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169" name="Google Shape;169;p146"/>
          <p:cNvPicPr preferRelativeResize="0"/>
          <p:nvPr/>
        </p:nvPicPr>
        <p:blipFill rotWithShape="1">
          <a:blip r:embed="rId4">
            <a:alphaModFix/>
          </a:blip>
          <a:srcRect t="6807" b="6798"/>
          <a:stretch/>
        </p:blipFill>
        <p:spPr>
          <a:xfrm>
            <a:off x="2203275" y="1368575"/>
            <a:ext cx="6594549" cy="91075"/>
          </a:xfrm>
          <a:prstGeom prst="rect">
            <a:avLst/>
          </a:prstGeom>
          <a:noFill/>
          <a:ln>
            <a:noFill/>
          </a:ln>
        </p:spPr>
      </p:pic>
      <p:sp>
        <p:nvSpPr>
          <p:cNvPr id="170" name="Google Shape;170;p146"/>
          <p:cNvSpPr/>
          <p:nvPr/>
        </p:nvSpPr>
        <p:spPr>
          <a:xfrm>
            <a:off x="909797" y="1680111"/>
            <a:ext cx="7888027" cy="553212"/>
          </a:xfrm>
          <a:prstGeom prst="rect">
            <a:avLst/>
          </a:prstGeom>
          <a:noFill/>
          <a:ln>
            <a:noFill/>
          </a:ln>
        </p:spPr>
        <p:txBody>
          <a:bodyPr spcFirstLastPara="1" wrap="square" lIns="91425" tIns="0" rIns="91425" bIns="0" anchor="t" anchorCtr="0">
            <a:normAutofit/>
          </a:bodyPr>
          <a:lstStyle/>
          <a:p>
            <a:pPr marL="342900" marR="0" lvl="0" indent="-342900" algn="l" rtl="0">
              <a:lnSpc>
                <a:spcPct val="90000"/>
              </a:lnSpc>
              <a:spcBef>
                <a:spcPts val="1000"/>
              </a:spcBef>
              <a:spcAft>
                <a:spcPts val="0"/>
              </a:spcAft>
              <a:buClr>
                <a:schemeClr val="dk1"/>
              </a:buClr>
              <a:buSzPts val="2800"/>
              <a:buFont typeface="Arial"/>
              <a:buNone/>
            </a:pPr>
            <a:r>
              <a:rPr lang="en-US" sz="2200" b="0" i="0" u="none" strike="noStrike" cap="none">
                <a:solidFill>
                  <a:srgbClr val="3F3F3F"/>
                </a:solidFill>
                <a:latin typeface="Open Sans"/>
                <a:ea typeface="Open Sans"/>
                <a:cs typeface="Open Sans"/>
                <a:sym typeface="Open Sans"/>
              </a:rPr>
              <a:t>By the end of this lesson, you will be able to:</a:t>
            </a:r>
            <a:endParaRPr sz="1400" b="0" i="0" u="none" strike="noStrike" cap="none">
              <a:solidFill>
                <a:srgbClr val="3F3F3F"/>
              </a:solidFill>
              <a:latin typeface="Arial"/>
              <a:ea typeface="Arial"/>
              <a:cs typeface="Arial"/>
              <a:sym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ontent slide">
  <p:cSld name="1_Content slide">
    <p:spTree>
      <p:nvGrpSpPr>
        <p:cNvPr id="1" name="Shape 171"/>
        <p:cNvGrpSpPr/>
        <p:nvPr/>
      </p:nvGrpSpPr>
      <p:grpSpPr>
        <a:xfrm>
          <a:off x="0" y="0"/>
          <a:ext cx="0" cy="0"/>
          <a:chOff x="0" y="0"/>
          <a:chExt cx="0" cy="0"/>
        </a:xfrm>
      </p:grpSpPr>
      <p:pic>
        <p:nvPicPr>
          <p:cNvPr id="172" name="Google Shape;172;p147" descr="Graphical user interface&#10;&#10;Description automatically generated"/>
          <p:cNvPicPr preferRelativeResize="0"/>
          <p:nvPr/>
        </p:nvPicPr>
        <p:blipFill rotWithShape="1">
          <a:blip r:embed="rId2">
            <a:alphaModFix/>
          </a:blip>
          <a:srcRect/>
          <a:stretch/>
        </p:blipFill>
        <p:spPr>
          <a:xfrm>
            <a:off x="-63174" y="-29238"/>
            <a:ext cx="16255999" cy="9144000"/>
          </a:xfrm>
          <a:prstGeom prst="rect">
            <a:avLst/>
          </a:prstGeom>
          <a:noFill/>
          <a:ln>
            <a:noFill/>
          </a:ln>
        </p:spPr>
      </p:pic>
      <p:pic>
        <p:nvPicPr>
          <p:cNvPr id="173" name="Google Shape;173;p147" descr="A picture containing text&#10;&#10;Description automatically generated"/>
          <p:cNvPicPr preferRelativeResize="0"/>
          <p:nvPr/>
        </p:nvPicPr>
        <p:blipFill rotWithShape="1">
          <a:blip r:embed="rId3">
            <a:alphaModFix/>
          </a:blip>
          <a:srcRect l="77566"/>
          <a:stretch/>
        </p:blipFill>
        <p:spPr>
          <a:xfrm>
            <a:off x="12609095" y="0"/>
            <a:ext cx="3646904" cy="9144000"/>
          </a:xfrm>
          <a:prstGeom prst="rect">
            <a:avLst/>
          </a:prstGeom>
          <a:noFill/>
          <a:ln>
            <a:noFill/>
          </a:ln>
        </p:spPr>
      </p:pic>
      <p:sp>
        <p:nvSpPr>
          <p:cNvPr id="174" name="Google Shape;174;p147"/>
          <p:cNvSpPr/>
          <p:nvPr/>
        </p:nvSpPr>
        <p:spPr>
          <a:xfrm rot="5400000">
            <a:off x="13767009" y="4383629"/>
            <a:ext cx="4601238" cy="376742"/>
          </a:xfrm>
          <a:prstGeom prst="rect">
            <a:avLst/>
          </a:prstGeom>
          <a:noFill/>
          <a:ln>
            <a:noFill/>
          </a:ln>
        </p:spPr>
        <p:txBody>
          <a:bodyPr spcFirstLastPara="1" wrap="square" lIns="91425" tIns="0" rIns="91425" bIns="0" anchor="t" anchorCtr="0">
            <a:noAutofit/>
          </a:bodyPr>
          <a:lstStyle/>
          <a:p>
            <a:pPr marL="0" marR="0" lvl="0" indent="0" algn="ctr" rtl="0">
              <a:lnSpc>
                <a:spcPct val="100000"/>
              </a:lnSpc>
              <a:spcBef>
                <a:spcPts val="0"/>
              </a:spcBef>
              <a:spcAft>
                <a:spcPts val="0"/>
              </a:spcAft>
              <a:buClr>
                <a:srgbClr val="000000"/>
              </a:buClr>
              <a:buSzPts val="2800"/>
              <a:buFont typeface="Arial"/>
              <a:buNone/>
            </a:pPr>
            <a:r>
              <a:rPr lang="en-US" sz="2800" b="1" i="0" u="none" strike="noStrike" cap="none">
                <a:solidFill>
                  <a:srgbClr val="F9CB9C"/>
                </a:solidFill>
                <a:latin typeface="Oswald"/>
                <a:ea typeface="Oswald"/>
                <a:cs typeface="Oswald"/>
                <a:sym typeface="Oswald"/>
              </a:rPr>
              <a:t>DEMO</a:t>
            </a:r>
            <a:endParaRPr sz="1400" b="0" i="0" u="none" strike="noStrike" cap="none">
              <a:solidFill>
                <a:srgbClr val="F9CB9C"/>
              </a:solidFill>
              <a:latin typeface="Oswald"/>
              <a:ea typeface="Oswald"/>
              <a:cs typeface="Oswald"/>
              <a:sym typeface="Oswald"/>
            </a:endParaRPr>
          </a:p>
        </p:txBody>
      </p:sp>
      <p:sp>
        <p:nvSpPr>
          <p:cNvPr id="175" name="Google Shape;175;p147"/>
          <p:cNvSpPr/>
          <p:nvPr/>
        </p:nvSpPr>
        <p:spPr>
          <a:xfrm>
            <a:off x="6254776" y="1394500"/>
            <a:ext cx="9513773" cy="6177052"/>
          </a:xfrm>
          <a:prstGeom prst="roundRect">
            <a:avLst>
              <a:gd name="adj" fmla="val 4058"/>
            </a:avLst>
          </a:prstGeom>
          <a:solidFill>
            <a:srgbClr val="C7C7C7">
              <a:alpha val="41176"/>
            </a:srgbClr>
          </a:solidFill>
          <a:ln w="9525" cap="flat" cmpd="sng">
            <a:solidFill>
              <a:srgbClr val="ED6B1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 name="Google Shape;176;p147"/>
          <p:cNvSpPr txBox="1">
            <a:spLocks noGrp="1"/>
          </p:cNvSpPr>
          <p:nvPr>
            <p:ph type="body" idx="1"/>
          </p:nvPr>
        </p:nvSpPr>
        <p:spPr>
          <a:xfrm>
            <a:off x="6286500" y="1842152"/>
            <a:ext cx="9246870" cy="5209139"/>
          </a:xfrm>
          <a:prstGeom prst="rect">
            <a:avLst/>
          </a:prstGeom>
          <a:noFill/>
          <a:ln>
            <a:noFill/>
          </a:ln>
        </p:spPr>
        <p:txBody>
          <a:bodyPr spcFirstLastPara="1" wrap="square" lIns="91425" tIns="0" rIns="91425" bIns="0" anchor="t" anchorCtr="0">
            <a:noAutofit/>
          </a:bodyPr>
          <a:lstStyle>
            <a:lvl1pPr marL="457200" lvl="0" indent="-406400" algn="l">
              <a:lnSpc>
                <a:spcPct val="90000"/>
              </a:lnSpc>
              <a:spcBef>
                <a:spcPts val="1000"/>
              </a:spcBef>
              <a:spcAft>
                <a:spcPts val="0"/>
              </a:spcAft>
              <a:buClr>
                <a:srgbClr val="3F3F3F"/>
              </a:buClr>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7" name="Google Shape;177;p147"/>
          <p:cNvSpPr txBox="1">
            <a:spLocks noGrp="1"/>
          </p:cNvSpPr>
          <p:nvPr>
            <p:ph type="title"/>
          </p:nvPr>
        </p:nvSpPr>
        <p:spPr>
          <a:xfrm>
            <a:off x="6286500" y="448255"/>
            <a:ext cx="9329650" cy="665100"/>
          </a:xfrm>
          <a:prstGeom prst="rect">
            <a:avLst/>
          </a:prstGeom>
          <a:noFill/>
          <a:ln>
            <a:noFill/>
          </a:ln>
        </p:spPr>
        <p:txBody>
          <a:bodyPr spcFirstLastPara="1" wrap="square" lIns="91425" tIns="45700" rIns="91425" bIns="45700" anchor="ctr" anchorCtr="0">
            <a:noAutofit/>
          </a:bodyPr>
          <a:lstStyle>
            <a:lvl1pPr marR="0" lvl="0" algn="l">
              <a:lnSpc>
                <a:spcPct val="90000"/>
              </a:lnSpc>
              <a:spcBef>
                <a:spcPts val="0"/>
              </a:spcBef>
              <a:spcAft>
                <a:spcPts val="0"/>
              </a:spcAft>
              <a:buClr>
                <a:srgbClr val="3F3F3F"/>
              </a:buClr>
              <a:buSzPts val="2200"/>
              <a:buFont typeface="Arial"/>
              <a:buNone/>
              <a:defRPr sz="2200" b="1" i="0" u="none" strike="noStrike" cap="none">
                <a:solidFill>
                  <a:srgbClr val="3F3F3F"/>
                </a:solidFill>
                <a:latin typeface="Open Sans"/>
                <a:ea typeface="Open Sans"/>
                <a:cs typeface="Open Sans"/>
                <a:sym typeface="Open Sans"/>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Tree>
  </p:cSld>
  <p:clrMapOvr>
    <a:masterClrMapping/>
  </p:clrMapOvr>
  <p:extLst>
    <p:ext uri="{DCECCB84-F9BA-43D5-87BE-67443E8EF086}">
      <p15:sldGuideLst xmlns:p15="http://schemas.microsoft.com/office/powerpoint/2012/main">
        <p15:guide id="1" pos="576">
          <p15:clr>
            <a:srgbClr val="FA7B17"/>
          </p15:clr>
        </p15:guide>
        <p15:guide id="2" pos="864">
          <p15:clr>
            <a:srgbClr val="FA7B17"/>
          </p15:clr>
        </p15:guide>
        <p15:guide id="3" pos="9792">
          <p15:clr>
            <a:srgbClr val="FA7B17"/>
          </p15:clr>
        </p15:guide>
        <p15:guide id="4" pos="9504">
          <p15:clr>
            <a:srgbClr val="FA7B17"/>
          </p15:clr>
        </p15:guide>
        <p15:guide id="5" orient="horz" pos="576">
          <p15:clr>
            <a:srgbClr val="FA7B17"/>
          </p15:clr>
        </p15:guide>
        <p15:guide id="6" orient="horz" pos="860">
          <p15:clr>
            <a:srgbClr val="FA7B17"/>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Lesson-End Project">
  <p:cSld name="1_Lesson-End Project">
    <p:spTree>
      <p:nvGrpSpPr>
        <p:cNvPr id="1" name="Shape 178"/>
        <p:cNvGrpSpPr/>
        <p:nvPr/>
      </p:nvGrpSpPr>
      <p:grpSpPr>
        <a:xfrm>
          <a:off x="0" y="0"/>
          <a:ext cx="0" cy="0"/>
          <a:chOff x="0" y="0"/>
          <a:chExt cx="0" cy="0"/>
        </a:xfrm>
      </p:grpSpPr>
      <p:grpSp>
        <p:nvGrpSpPr>
          <p:cNvPr id="179" name="Google Shape;179;p148"/>
          <p:cNvGrpSpPr/>
          <p:nvPr/>
        </p:nvGrpSpPr>
        <p:grpSpPr>
          <a:xfrm>
            <a:off x="0" y="0"/>
            <a:ext cx="16256000" cy="9144003"/>
            <a:chOff x="0" y="0"/>
            <a:chExt cx="16256000" cy="9144003"/>
          </a:xfrm>
        </p:grpSpPr>
        <p:pic>
          <p:nvPicPr>
            <p:cNvPr id="180" name="Google Shape;180;p148"/>
            <p:cNvPicPr preferRelativeResize="0"/>
            <p:nvPr/>
          </p:nvPicPr>
          <p:blipFill rotWithShape="1">
            <a:blip r:embed="rId2">
              <a:alphaModFix/>
            </a:blip>
            <a:srcRect/>
            <a:stretch/>
          </p:blipFill>
          <p:spPr>
            <a:xfrm>
              <a:off x="0" y="0"/>
              <a:ext cx="16256000" cy="9144003"/>
            </a:xfrm>
            <a:prstGeom prst="rect">
              <a:avLst/>
            </a:prstGeom>
            <a:noFill/>
            <a:ln>
              <a:noFill/>
            </a:ln>
          </p:spPr>
        </p:pic>
        <p:pic>
          <p:nvPicPr>
            <p:cNvPr id="181" name="Google Shape;181;p148" descr="A picture containing text&#10;&#10;Description automatically generated"/>
            <p:cNvPicPr preferRelativeResize="0"/>
            <p:nvPr/>
          </p:nvPicPr>
          <p:blipFill rotWithShape="1">
            <a:blip r:embed="rId3">
              <a:alphaModFix/>
            </a:blip>
            <a:srcRect l="75420"/>
            <a:stretch/>
          </p:blipFill>
          <p:spPr>
            <a:xfrm>
              <a:off x="12260179" y="0"/>
              <a:ext cx="3995820" cy="9144000"/>
            </a:xfrm>
            <a:prstGeom prst="rect">
              <a:avLst/>
            </a:prstGeom>
            <a:noFill/>
            <a:ln>
              <a:noFill/>
            </a:ln>
          </p:spPr>
        </p:pic>
      </p:grpSp>
      <p:sp>
        <p:nvSpPr>
          <p:cNvPr id="182" name="Google Shape;182;p148"/>
          <p:cNvSpPr/>
          <p:nvPr/>
        </p:nvSpPr>
        <p:spPr>
          <a:xfrm>
            <a:off x="2089150" y="340753"/>
            <a:ext cx="12077700" cy="430800"/>
          </a:xfrm>
          <a:prstGeom prst="rect">
            <a:avLst/>
          </a:prstGeom>
          <a:noFill/>
          <a:ln>
            <a:noFill/>
          </a:ln>
        </p:spPr>
        <p:txBody>
          <a:bodyPr spcFirstLastPara="1" wrap="square" lIns="91425" tIns="0" rIns="91425" bIns="0" anchor="t" anchorCtr="0">
            <a:noAutofit/>
          </a:bodyPr>
          <a:lstStyle/>
          <a:p>
            <a:pPr marL="0" marR="0" lvl="0" indent="0" algn="ctr" rtl="0">
              <a:lnSpc>
                <a:spcPct val="100000"/>
              </a:lnSpc>
              <a:spcBef>
                <a:spcPts val="0"/>
              </a:spcBef>
              <a:spcAft>
                <a:spcPts val="0"/>
              </a:spcAft>
              <a:buClr>
                <a:srgbClr val="000000"/>
              </a:buClr>
              <a:buSzPts val="2800"/>
              <a:buFont typeface="Arial"/>
              <a:buNone/>
            </a:pPr>
            <a:endParaRPr sz="1400" b="0" i="0" u="none" strike="noStrike" cap="none">
              <a:solidFill>
                <a:srgbClr val="262626"/>
              </a:solidFill>
              <a:latin typeface="Arial"/>
              <a:ea typeface="Arial"/>
              <a:cs typeface="Arial"/>
              <a:sym typeface="Arial"/>
            </a:endParaRPr>
          </a:p>
        </p:txBody>
      </p:sp>
      <p:sp>
        <p:nvSpPr>
          <p:cNvPr id="183" name="Google Shape;183;p148"/>
          <p:cNvSpPr/>
          <p:nvPr/>
        </p:nvSpPr>
        <p:spPr>
          <a:xfrm rot="5400000">
            <a:off x="13379725" y="5130400"/>
            <a:ext cx="5195400" cy="430800"/>
          </a:xfrm>
          <a:prstGeom prst="rect">
            <a:avLst/>
          </a:prstGeom>
          <a:noFill/>
          <a:ln>
            <a:noFill/>
          </a:ln>
        </p:spPr>
        <p:txBody>
          <a:bodyPr spcFirstLastPara="1" wrap="square" lIns="91425" tIns="0" rIns="91425" bIns="0"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n-US" sz="2800" b="1" i="0" u="none" strike="noStrike" cap="none">
                <a:solidFill>
                  <a:srgbClr val="F9CB9C"/>
                </a:solidFill>
                <a:latin typeface="Oswald"/>
                <a:ea typeface="Oswald"/>
                <a:cs typeface="Oswald"/>
                <a:sym typeface="Oswald"/>
              </a:rPr>
              <a:t>LESSON-END PROJECT</a:t>
            </a:r>
            <a:endParaRPr sz="1400" b="0" i="0" u="none" strike="noStrike" cap="none">
              <a:solidFill>
                <a:srgbClr val="F9CB9C"/>
              </a:solidFill>
              <a:latin typeface="Oswald"/>
              <a:ea typeface="Oswald"/>
              <a:cs typeface="Oswald"/>
              <a:sym typeface="Oswald"/>
            </a:endParaRPr>
          </a:p>
        </p:txBody>
      </p:sp>
      <p:sp>
        <p:nvSpPr>
          <p:cNvPr id="184" name="Google Shape;184;p148"/>
          <p:cNvSpPr txBox="1">
            <a:spLocks noGrp="1"/>
          </p:cNvSpPr>
          <p:nvPr>
            <p:ph type="title"/>
          </p:nvPr>
        </p:nvSpPr>
        <p:spPr>
          <a:xfrm>
            <a:off x="4808500" y="438300"/>
            <a:ext cx="10736400" cy="665100"/>
          </a:xfrm>
          <a:prstGeom prst="rect">
            <a:avLst/>
          </a:prstGeom>
          <a:noFill/>
          <a:ln>
            <a:noFill/>
          </a:ln>
        </p:spPr>
        <p:txBody>
          <a:bodyPr spcFirstLastPara="1" wrap="square" lIns="91425" tIns="45700" rIns="91425" bIns="45700" anchor="ctr" anchorCtr="0">
            <a:noAutofit/>
          </a:bodyPr>
          <a:lstStyle>
            <a:lvl1pPr marR="0" lvl="0" algn="l">
              <a:lnSpc>
                <a:spcPct val="90000"/>
              </a:lnSpc>
              <a:spcBef>
                <a:spcPts val="0"/>
              </a:spcBef>
              <a:spcAft>
                <a:spcPts val="0"/>
              </a:spcAft>
              <a:buClr>
                <a:srgbClr val="3F3F3F"/>
              </a:buClr>
              <a:buSzPts val="2200"/>
              <a:buFont typeface="Arial"/>
              <a:buNone/>
              <a:defRPr sz="2200" b="1" i="0" u="none" strike="noStrike" cap="none">
                <a:solidFill>
                  <a:srgbClr val="3F3F3F"/>
                </a:solidFill>
                <a:latin typeface="Open Sans"/>
                <a:ea typeface="Open Sans"/>
                <a:cs typeface="Open Sans"/>
                <a:sym typeface="Open Sans"/>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85" name="Google Shape;185;p148"/>
          <p:cNvSpPr/>
          <p:nvPr/>
        </p:nvSpPr>
        <p:spPr>
          <a:xfrm>
            <a:off x="4737250" y="1242100"/>
            <a:ext cx="10878900" cy="6974700"/>
          </a:xfrm>
          <a:prstGeom prst="roundRect">
            <a:avLst>
              <a:gd name="adj" fmla="val 4058"/>
            </a:avLst>
          </a:prstGeom>
          <a:solidFill>
            <a:srgbClr val="C7C7C7">
              <a:alpha val="41176"/>
            </a:srgbClr>
          </a:solidFill>
          <a:ln w="9525" cap="flat" cmpd="sng">
            <a:solidFill>
              <a:srgbClr val="ED6B1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 name="Google Shape;186;p148"/>
          <p:cNvSpPr txBox="1">
            <a:spLocks noGrp="1"/>
          </p:cNvSpPr>
          <p:nvPr>
            <p:ph type="body" idx="1"/>
          </p:nvPr>
        </p:nvSpPr>
        <p:spPr>
          <a:xfrm>
            <a:off x="4808500" y="1689752"/>
            <a:ext cx="10563900" cy="5881800"/>
          </a:xfrm>
          <a:prstGeom prst="rect">
            <a:avLst/>
          </a:prstGeom>
          <a:noFill/>
          <a:ln>
            <a:noFill/>
          </a:ln>
        </p:spPr>
        <p:txBody>
          <a:bodyPr spcFirstLastPara="1" wrap="square" lIns="91425" tIns="0" rIns="91425" bIns="0" anchor="t" anchorCtr="0">
            <a:noAutofit/>
          </a:bodyPr>
          <a:lstStyle>
            <a:lvl1pPr marL="457200" lvl="0" indent="-406400" algn="l">
              <a:lnSpc>
                <a:spcPct val="90000"/>
              </a:lnSpc>
              <a:spcBef>
                <a:spcPts val="1000"/>
              </a:spcBef>
              <a:spcAft>
                <a:spcPts val="0"/>
              </a:spcAft>
              <a:buClr>
                <a:srgbClr val="3F3F3F"/>
              </a:buClr>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extLst>
    <p:ext uri="{DCECCB84-F9BA-43D5-87BE-67443E8EF086}">
      <p15:sldGuideLst xmlns:p15="http://schemas.microsoft.com/office/powerpoint/2012/main">
        <p15:guide id="1" pos="576">
          <p15:clr>
            <a:srgbClr val="FA7B17"/>
          </p15:clr>
        </p15:guide>
        <p15:guide id="2" pos="864">
          <p15:clr>
            <a:srgbClr val="FA7B17"/>
          </p15:clr>
        </p15:guide>
        <p15:guide id="3" pos="9792">
          <p15:clr>
            <a:srgbClr val="FA7B17"/>
          </p15:clr>
        </p15:guide>
        <p15:guide id="4" pos="9504">
          <p15:clr>
            <a:srgbClr val="FA7B17"/>
          </p15:clr>
        </p15:guide>
        <p15:guide id="5" orient="horz" pos="576">
          <p15:clr>
            <a:srgbClr val="FA7B17"/>
          </p15:clr>
        </p15:guide>
        <p15:guide id="6" orient="horz" pos="860">
          <p15:clr>
            <a:srgbClr val="FA7B17"/>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Content slide">
  <p:cSld name="1_Content slide 2">
    <p:spTree>
      <p:nvGrpSpPr>
        <p:cNvPr id="1" name="Shape 187"/>
        <p:cNvGrpSpPr/>
        <p:nvPr/>
      </p:nvGrpSpPr>
      <p:grpSpPr>
        <a:xfrm>
          <a:off x="0" y="0"/>
          <a:ext cx="0" cy="0"/>
          <a:chOff x="0" y="0"/>
          <a:chExt cx="0" cy="0"/>
        </a:xfrm>
      </p:grpSpPr>
      <p:pic>
        <p:nvPicPr>
          <p:cNvPr id="188" name="Google Shape;188;p149"/>
          <p:cNvPicPr preferRelativeResize="0"/>
          <p:nvPr/>
        </p:nvPicPr>
        <p:blipFill rotWithShape="1">
          <a:blip r:embed="rId2">
            <a:alphaModFix/>
          </a:blip>
          <a:srcRect t="39" b="49"/>
          <a:stretch/>
        </p:blipFill>
        <p:spPr>
          <a:xfrm>
            <a:off x="0" y="0"/>
            <a:ext cx="16256000" cy="9143999"/>
          </a:xfrm>
          <a:prstGeom prst="rect">
            <a:avLst/>
          </a:prstGeom>
          <a:noFill/>
          <a:ln>
            <a:noFill/>
          </a:ln>
        </p:spPr>
      </p:pic>
      <p:sp>
        <p:nvSpPr>
          <p:cNvPr id="189" name="Google Shape;189;p149"/>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Clr>
                <a:srgbClr val="3F3F3F"/>
              </a:buClr>
              <a:buSzPts val="4400"/>
              <a:buFont typeface="Arial"/>
              <a:buNone/>
              <a:defRPr sz="2800" b="1">
                <a:solidFill>
                  <a:srgbClr val="3F3F3F"/>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0" name="Google Shape;190;p149"/>
          <p:cNvSpPr txBox="1">
            <a:spLocks noGrp="1"/>
          </p:cNvSpPr>
          <p:nvPr>
            <p:ph type="body" idx="1"/>
          </p:nvPr>
        </p:nvSpPr>
        <p:spPr>
          <a:xfrm>
            <a:off x="1902091" y="1808291"/>
            <a:ext cx="12451817" cy="5527418"/>
          </a:xfrm>
          <a:prstGeom prst="rect">
            <a:avLst/>
          </a:prstGeom>
          <a:noFill/>
          <a:ln>
            <a:noFill/>
          </a:ln>
        </p:spPr>
        <p:txBody>
          <a:bodyPr spcFirstLastPara="1" wrap="square" lIns="91425" tIns="0" rIns="91425" bIns="0" anchor="t" anchorCtr="0">
            <a:normAutofit/>
          </a:bodyPr>
          <a:lstStyle>
            <a:lvl1pPr marL="457200" lvl="0" indent="-228600" algn="l">
              <a:lnSpc>
                <a:spcPct val="115000"/>
              </a:lnSpc>
              <a:spcBef>
                <a:spcPts val="1000"/>
              </a:spcBef>
              <a:spcAft>
                <a:spcPts val="0"/>
              </a:spcAft>
              <a:buClr>
                <a:srgbClr val="3F3F3F"/>
              </a:buClr>
              <a:buSzPts val="2800"/>
              <a:buFont typeface="Arial"/>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extLst>
    <p:ext uri="{DCECCB84-F9BA-43D5-87BE-67443E8EF086}">
      <p15:sldGuideLst xmlns:p15="http://schemas.microsoft.com/office/powerpoint/2012/main">
        <p15:guide id="1" pos="576">
          <p15:clr>
            <a:srgbClr val="FA7B17"/>
          </p15:clr>
        </p15:guide>
        <p15:guide id="2" pos="9792">
          <p15:clr>
            <a:srgbClr val="FA7B17"/>
          </p15:clr>
        </p15:guide>
        <p15:guide id="3" orient="horz" pos="5184">
          <p15:clr>
            <a:srgbClr val="FA7B17"/>
          </p15:clr>
        </p15:guide>
        <p15:guide id="4" orient="horz" pos="578">
          <p15:clr>
            <a:srgbClr val="FA7B17"/>
          </p15:clr>
        </p15:guide>
        <p15:guide id="5" pos="864">
          <p15:clr>
            <a:srgbClr val="FA7B17"/>
          </p15:clr>
        </p15:guide>
        <p15:guide id="6" pos="9504">
          <p15:clr>
            <a:srgbClr val="FA7B17"/>
          </p15:clr>
        </p15:guide>
        <p15:guide id="7" orient="horz" pos="864">
          <p15:clr>
            <a:srgbClr val="FA7B17"/>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Recap">
  <p:cSld name="1_Recap">
    <p:spTree>
      <p:nvGrpSpPr>
        <p:cNvPr id="1" name="Shape 191"/>
        <p:cNvGrpSpPr/>
        <p:nvPr/>
      </p:nvGrpSpPr>
      <p:grpSpPr>
        <a:xfrm>
          <a:off x="0" y="0"/>
          <a:ext cx="0" cy="0"/>
          <a:chOff x="0" y="0"/>
          <a:chExt cx="0" cy="0"/>
        </a:xfrm>
      </p:grpSpPr>
      <p:pic>
        <p:nvPicPr>
          <p:cNvPr id="192" name="Google Shape;192;p150"/>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193" name="Google Shape;193;p150"/>
          <p:cNvPicPr preferRelativeResize="0"/>
          <p:nvPr/>
        </p:nvPicPr>
        <p:blipFill rotWithShape="1">
          <a:blip r:embed="rId3">
            <a:alphaModFix/>
          </a:blip>
          <a:srcRect/>
          <a:stretch/>
        </p:blipFill>
        <p:spPr>
          <a:xfrm>
            <a:off x="0" y="324852"/>
            <a:ext cx="16256000" cy="9144000"/>
          </a:xfrm>
          <a:prstGeom prst="rect">
            <a:avLst/>
          </a:prstGeom>
          <a:noFill/>
          <a:ln>
            <a:noFill/>
          </a:ln>
        </p:spPr>
      </p:pic>
      <p:sp>
        <p:nvSpPr>
          <p:cNvPr id="194" name="Google Shape;194;p150"/>
          <p:cNvSpPr txBox="1">
            <a:spLocks noGrp="1"/>
          </p:cNvSpPr>
          <p:nvPr>
            <p:ph type="body" idx="1"/>
          </p:nvPr>
        </p:nvSpPr>
        <p:spPr>
          <a:xfrm>
            <a:off x="1632860" y="1987907"/>
            <a:ext cx="9405300" cy="5527500"/>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Clr>
                <a:srgbClr val="3F3F3F"/>
              </a:buClr>
              <a:buSzPts val="2800"/>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95" name="Google Shape;195;p150"/>
          <p:cNvSpPr/>
          <p:nvPr/>
        </p:nvSpPr>
        <p:spPr>
          <a:xfrm rot="-2701516">
            <a:off x="-46571" y="613151"/>
            <a:ext cx="2404941" cy="431052"/>
          </a:xfrm>
          <a:prstGeom prst="rect">
            <a:avLst/>
          </a:prstGeom>
          <a:noFill/>
          <a:ln>
            <a:noFill/>
          </a:ln>
        </p:spPr>
        <p:txBody>
          <a:bodyPr spcFirstLastPara="1" wrap="square" lIns="91425" tIns="0" rIns="91425" bIns="0" anchor="t" anchorCtr="0">
            <a:spAutoFit/>
          </a:bodyPr>
          <a:lstStyle/>
          <a:p>
            <a:pPr marL="0" marR="0" lvl="0" indent="0" algn="ctr" rtl="0">
              <a:lnSpc>
                <a:spcPct val="100000"/>
              </a:lnSpc>
              <a:spcBef>
                <a:spcPts val="0"/>
              </a:spcBef>
              <a:spcAft>
                <a:spcPts val="0"/>
              </a:spcAft>
              <a:buClr>
                <a:srgbClr val="000000"/>
              </a:buClr>
              <a:buSzPts val="2800"/>
              <a:buFont typeface="Arial"/>
              <a:buNone/>
            </a:pPr>
            <a:r>
              <a:rPr lang="en-US" sz="2800" b="1" i="0" u="none" strike="noStrike" cap="none">
                <a:solidFill>
                  <a:schemeClr val="lt1"/>
                </a:solidFill>
                <a:latin typeface="Open Sans"/>
                <a:ea typeface="Open Sans"/>
                <a:cs typeface="Open Sans"/>
                <a:sym typeface="Open Sans"/>
              </a:rPr>
              <a:t>Recap</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Knowledge Check ">
  <p:cSld name="1_Knowledge Check ">
    <p:spTree>
      <p:nvGrpSpPr>
        <p:cNvPr id="1" name="Shape 196"/>
        <p:cNvGrpSpPr/>
        <p:nvPr/>
      </p:nvGrpSpPr>
      <p:grpSpPr>
        <a:xfrm>
          <a:off x="0" y="0"/>
          <a:ext cx="0" cy="0"/>
          <a:chOff x="0" y="0"/>
          <a:chExt cx="0" cy="0"/>
        </a:xfrm>
      </p:grpSpPr>
      <p:pic>
        <p:nvPicPr>
          <p:cNvPr id="197" name="Google Shape;197;p151"/>
          <p:cNvPicPr preferRelativeResize="0"/>
          <p:nvPr/>
        </p:nvPicPr>
        <p:blipFill rotWithShape="1">
          <a:blip r:embed="rId2">
            <a:alphaModFix/>
          </a:blip>
          <a:srcRect/>
          <a:stretch/>
        </p:blipFill>
        <p:spPr>
          <a:xfrm>
            <a:off x="0" y="0"/>
            <a:ext cx="16256000" cy="9144000"/>
          </a:xfrm>
          <a:prstGeom prst="rect">
            <a:avLst/>
          </a:prstGeom>
          <a:noFill/>
          <a:ln>
            <a:noFill/>
          </a:ln>
        </p:spPr>
      </p:pic>
      <p:sp>
        <p:nvSpPr>
          <p:cNvPr id="198" name="Google Shape;198;p151"/>
          <p:cNvSpPr/>
          <p:nvPr/>
        </p:nvSpPr>
        <p:spPr>
          <a:xfrm>
            <a:off x="8128000" y="4310390"/>
            <a:ext cx="4819925" cy="430887"/>
          </a:xfrm>
          <a:prstGeom prst="rect">
            <a:avLst/>
          </a:prstGeom>
          <a:noFill/>
          <a:ln>
            <a:noFill/>
          </a:ln>
        </p:spPr>
        <p:txBody>
          <a:bodyPr spcFirstLastPara="1" wrap="square" lIns="91425" tIns="0" rIns="91425" bIns="0" anchor="t" anchorCtr="0">
            <a:spAutoFit/>
          </a:bodyPr>
          <a:lstStyle/>
          <a:p>
            <a:pPr marL="0" marR="0" lvl="0" indent="0" algn="ctr" rtl="0">
              <a:lnSpc>
                <a:spcPct val="100000"/>
              </a:lnSpc>
              <a:spcBef>
                <a:spcPts val="0"/>
              </a:spcBef>
              <a:spcAft>
                <a:spcPts val="0"/>
              </a:spcAft>
              <a:buClr>
                <a:srgbClr val="000000"/>
              </a:buClr>
              <a:buSzPts val="2800"/>
              <a:buFont typeface="Arial"/>
              <a:buNone/>
            </a:pPr>
            <a:r>
              <a:rPr lang="en-US" sz="2800" b="1" i="0" u="none" strike="noStrike" cap="none">
                <a:solidFill>
                  <a:srgbClr val="3F3F3F"/>
                </a:solidFill>
                <a:latin typeface="Open Sans"/>
                <a:ea typeface="Open Sans"/>
                <a:cs typeface="Open Sans"/>
                <a:sym typeface="Open Sans"/>
              </a:rPr>
              <a:t>Knowledge Check</a:t>
            </a:r>
            <a:endParaRPr sz="1400" b="0" i="0" u="none" strike="noStrike" cap="none">
              <a:solidFill>
                <a:srgbClr val="3F3F3F"/>
              </a:solidFill>
              <a:latin typeface="Arial"/>
              <a:ea typeface="Arial"/>
              <a:cs typeface="Arial"/>
              <a:sym typeface="Aria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hank you">
  <p:cSld name="Thank you">
    <p:spTree>
      <p:nvGrpSpPr>
        <p:cNvPr id="1" name="Shape 199"/>
        <p:cNvGrpSpPr/>
        <p:nvPr/>
      </p:nvGrpSpPr>
      <p:grpSpPr>
        <a:xfrm>
          <a:off x="0" y="0"/>
          <a:ext cx="0" cy="0"/>
          <a:chOff x="0" y="0"/>
          <a:chExt cx="0" cy="0"/>
        </a:xfrm>
      </p:grpSpPr>
      <p:pic>
        <p:nvPicPr>
          <p:cNvPr id="200" name="Google Shape;200;p152"/>
          <p:cNvPicPr preferRelativeResize="0"/>
          <p:nvPr/>
        </p:nvPicPr>
        <p:blipFill rotWithShape="1">
          <a:blip r:embed="rId2">
            <a:alphaModFix/>
          </a:blip>
          <a:srcRect/>
          <a:stretch/>
        </p:blipFill>
        <p:spPr>
          <a:xfrm>
            <a:off x="0" y="0"/>
            <a:ext cx="16256000" cy="9144000"/>
          </a:xfrm>
          <a:prstGeom prst="rect">
            <a:avLst/>
          </a:prstGeom>
          <a:noFill/>
          <a:ln>
            <a:noFill/>
          </a:ln>
        </p:spPr>
      </p:pic>
      <p:sp>
        <p:nvSpPr>
          <p:cNvPr id="201" name="Google Shape;201;p152"/>
          <p:cNvSpPr/>
          <p:nvPr/>
        </p:nvSpPr>
        <p:spPr>
          <a:xfrm>
            <a:off x="8128000" y="4310390"/>
            <a:ext cx="4819800" cy="430800"/>
          </a:xfrm>
          <a:prstGeom prst="rect">
            <a:avLst/>
          </a:prstGeom>
          <a:noFill/>
          <a:ln>
            <a:noFill/>
          </a:ln>
        </p:spPr>
        <p:txBody>
          <a:bodyPr spcFirstLastPara="1" wrap="square" lIns="91425" tIns="0" rIns="91425" bIns="0" anchor="t" anchorCtr="0">
            <a:noAutofit/>
          </a:bodyPr>
          <a:lstStyle/>
          <a:p>
            <a:pPr marL="0" marR="0" lvl="0" indent="0" algn="ctr" rtl="0">
              <a:lnSpc>
                <a:spcPct val="100000"/>
              </a:lnSpc>
              <a:spcBef>
                <a:spcPts val="0"/>
              </a:spcBef>
              <a:spcAft>
                <a:spcPts val="0"/>
              </a:spcAft>
              <a:buClr>
                <a:srgbClr val="000000"/>
              </a:buClr>
              <a:buSzPts val="2800"/>
              <a:buFont typeface="Arial"/>
              <a:buNone/>
            </a:pPr>
            <a:r>
              <a:rPr lang="en-US" sz="2800" b="1" i="0" u="none" strike="noStrike" cap="none">
                <a:solidFill>
                  <a:srgbClr val="3F3F3F"/>
                </a:solidFill>
                <a:latin typeface="Open Sans"/>
                <a:ea typeface="Open Sans"/>
                <a:cs typeface="Open Sans"/>
                <a:sym typeface="Open Sans"/>
              </a:rPr>
              <a:t>Thank you </a:t>
            </a:r>
            <a:endParaRPr sz="1400" b="0" i="0" u="none" strike="noStrike" cap="none">
              <a:solidFill>
                <a:srgbClr val="3F3F3F"/>
              </a:solidFill>
              <a:latin typeface="Arial"/>
              <a:ea typeface="Arial"/>
              <a:cs typeface="Arial"/>
              <a:sym typeface="Aria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Key Takeaways">
  <p:cSld name="1_Key Takeaways 2">
    <p:spTree>
      <p:nvGrpSpPr>
        <p:cNvPr id="1" name="Shape 202"/>
        <p:cNvGrpSpPr/>
        <p:nvPr/>
      </p:nvGrpSpPr>
      <p:grpSpPr>
        <a:xfrm>
          <a:off x="0" y="0"/>
          <a:ext cx="0" cy="0"/>
          <a:chOff x="0" y="0"/>
          <a:chExt cx="0" cy="0"/>
        </a:xfrm>
      </p:grpSpPr>
      <p:pic>
        <p:nvPicPr>
          <p:cNvPr id="203" name="Google Shape;203;p153"/>
          <p:cNvPicPr preferRelativeResize="0"/>
          <p:nvPr/>
        </p:nvPicPr>
        <p:blipFill rotWithShape="1">
          <a:blip r:embed="rId2">
            <a:alphaModFix/>
          </a:blip>
          <a:srcRect/>
          <a:stretch/>
        </p:blipFill>
        <p:spPr>
          <a:xfrm>
            <a:off x="0" y="0"/>
            <a:ext cx="16256000" cy="9144000"/>
          </a:xfrm>
          <a:prstGeom prst="rect">
            <a:avLst/>
          </a:prstGeom>
          <a:noFill/>
          <a:ln>
            <a:noFill/>
          </a:ln>
        </p:spPr>
      </p:pic>
      <p:sp>
        <p:nvSpPr>
          <p:cNvPr id="204" name="Google Shape;204;p153"/>
          <p:cNvSpPr/>
          <p:nvPr/>
        </p:nvSpPr>
        <p:spPr>
          <a:xfrm>
            <a:off x="2747395" y="769174"/>
            <a:ext cx="4819925" cy="523220"/>
          </a:xfrm>
          <a:prstGeom prst="rect">
            <a:avLst/>
          </a:prstGeom>
          <a:noFill/>
          <a:ln>
            <a:noFill/>
          </a:ln>
        </p:spPr>
        <p:txBody>
          <a:bodyPr spcFirstLastPara="1" wrap="square" lIns="91425" tIns="45700" rIns="91425" bIns="45700" anchor="t" anchorCtr="0">
            <a:spAutoFit/>
          </a:bodyPr>
          <a:lstStyle/>
          <a:p>
            <a:pPr marL="228600" marR="0" lvl="0" indent="0" algn="ctr" rtl="0">
              <a:lnSpc>
                <a:spcPct val="100000"/>
              </a:lnSpc>
              <a:spcBef>
                <a:spcPts val="0"/>
              </a:spcBef>
              <a:spcAft>
                <a:spcPts val="0"/>
              </a:spcAft>
              <a:buClr>
                <a:srgbClr val="3F3F3F"/>
              </a:buClr>
              <a:buSzPts val="2200"/>
              <a:buFont typeface="Arial"/>
              <a:buNone/>
            </a:pPr>
            <a:r>
              <a:rPr lang="en-US" sz="2800" b="1" i="0" u="none" strike="noStrike" cap="none">
                <a:solidFill>
                  <a:srgbClr val="3F3F3F"/>
                </a:solidFill>
                <a:latin typeface="Open Sans"/>
                <a:ea typeface="Open Sans"/>
                <a:cs typeface="Open Sans"/>
                <a:sym typeface="Open Sans"/>
              </a:rPr>
              <a:t>Key Takeaways</a:t>
            </a:r>
            <a:endParaRPr sz="1400" b="0" i="0" u="none" strike="noStrike" cap="none">
              <a:solidFill>
                <a:srgbClr val="000000"/>
              </a:solidFill>
              <a:latin typeface="Arial"/>
              <a:ea typeface="Arial"/>
              <a:cs typeface="Arial"/>
              <a:sym typeface="Arial"/>
            </a:endParaRPr>
          </a:p>
        </p:txBody>
      </p:sp>
      <p:sp>
        <p:nvSpPr>
          <p:cNvPr id="205" name="Google Shape;205;p153"/>
          <p:cNvSpPr txBox="1">
            <a:spLocks noGrp="1"/>
          </p:cNvSpPr>
          <p:nvPr>
            <p:ph type="body" idx="1"/>
          </p:nvPr>
        </p:nvSpPr>
        <p:spPr>
          <a:xfrm>
            <a:off x="1432121" y="2180141"/>
            <a:ext cx="8099408" cy="586248"/>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Clr>
                <a:srgbClr val="3F3F3F"/>
              </a:buClr>
              <a:buSzPts val="2800"/>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6" name="Google Shape;206;p153"/>
          <p:cNvSpPr txBox="1">
            <a:spLocks noGrp="1"/>
          </p:cNvSpPr>
          <p:nvPr>
            <p:ph type="body" idx="2"/>
          </p:nvPr>
        </p:nvSpPr>
        <p:spPr>
          <a:xfrm>
            <a:off x="1432121" y="3372838"/>
            <a:ext cx="8099408" cy="586248"/>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Clr>
                <a:srgbClr val="3F3F3F"/>
              </a:buClr>
              <a:buSzPts val="2800"/>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7" name="Google Shape;207;p153"/>
          <p:cNvSpPr txBox="1">
            <a:spLocks noGrp="1"/>
          </p:cNvSpPr>
          <p:nvPr>
            <p:ph type="body" idx="3"/>
          </p:nvPr>
        </p:nvSpPr>
        <p:spPr>
          <a:xfrm>
            <a:off x="1432121" y="4565535"/>
            <a:ext cx="8099408" cy="586248"/>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Clr>
                <a:srgbClr val="3F3F3F"/>
              </a:buClr>
              <a:buSzPts val="2800"/>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8" name="Google Shape;208;p153"/>
          <p:cNvSpPr txBox="1">
            <a:spLocks noGrp="1"/>
          </p:cNvSpPr>
          <p:nvPr>
            <p:ph type="body" idx="4"/>
          </p:nvPr>
        </p:nvSpPr>
        <p:spPr>
          <a:xfrm>
            <a:off x="1432121" y="5758233"/>
            <a:ext cx="8099408" cy="586248"/>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Clr>
                <a:srgbClr val="3F3F3F"/>
              </a:buClr>
              <a:buSzPts val="2800"/>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209" name="Google Shape;209;p153"/>
          <p:cNvPicPr preferRelativeResize="0"/>
          <p:nvPr/>
        </p:nvPicPr>
        <p:blipFill rotWithShape="1">
          <a:blip r:embed="rId3">
            <a:alphaModFix/>
          </a:blip>
          <a:srcRect t="6807" b="6798"/>
          <a:stretch/>
        </p:blipFill>
        <p:spPr>
          <a:xfrm>
            <a:off x="2776178" y="1368575"/>
            <a:ext cx="5066773" cy="91075"/>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You Already Know">
  <p:cSld name="You Already Know">
    <p:spTree>
      <p:nvGrpSpPr>
        <p:cNvPr id="1" name="Shape 21"/>
        <p:cNvGrpSpPr/>
        <p:nvPr/>
      </p:nvGrpSpPr>
      <p:grpSpPr>
        <a:xfrm>
          <a:off x="0" y="0"/>
          <a:ext cx="0" cy="0"/>
          <a:chOff x="0" y="0"/>
          <a:chExt cx="0" cy="0"/>
        </a:xfrm>
      </p:grpSpPr>
      <p:pic>
        <p:nvPicPr>
          <p:cNvPr id="22" name="Google Shape;22;p122"/>
          <p:cNvPicPr preferRelativeResize="0"/>
          <p:nvPr/>
        </p:nvPicPr>
        <p:blipFill rotWithShape="1">
          <a:blip r:embed="rId2">
            <a:alphaModFix/>
          </a:blip>
          <a:srcRect/>
          <a:stretch/>
        </p:blipFill>
        <p:spPr>
          <a:xfrm>
            <a:off x="0" y="0"/>
            <a:ext cx="16256000" cy="9144052"/>
          </a:xfrm>
          <a:prstGeom prst="rect">
            <a:avLst/>
          </a:prstGeom>
          <a:noFill/>
          <a:ln>
            <a:noFill/>
          </a:ln>
        </p:spPr>
      </p:pic>
      <p:sp>
        <p:nvSpPr>
          <p:cNvPr id="23" name="Google Shape;23;p122"/>
          <p:cNvSpPr txBox="1">
            <a:spLocks noGrp="1"/>
          </p:cNvSpPr>
          <p:nvPr>
            <p:ph type="body" idx="1"/>
          </p:nvPr>
        </p:nvSpPr>
        <p:spPr>
          <a:xfrm>
            <a:off x="1453243" y="2244767"/>
            <a:ext cx="13209814" cy="5527418"/>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Clr>
                <a:srgbClr val="3F3F3F"/>
              </a:buClr>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 name="Google Shape;24;p122"/>
          <p:cNvSpPr/>
          <p:nvPr/>
        </p:nvSpPr>
        <p:spPr>
          <a:xfrm>
            <a:off x="5718038" y="569353"/>
            <a:ext cx="4819925" cy="430887"/>
          </a:xfrm>
          <a:prstGeom prst="rect">
            <a:avLst/>
          </a:prstGeom>
          <a:noFill/>
          <a:ln>
            <a:noFill/>
          </a:ln>
        </p:spPr>
        <p:txBody>
          <a:bodyPr spcFirstLastPara="1" wrap="square" lIns="91425" tIns="0" rIns="91425" bIns="0" anchor="t" anchorCtr="0">
            <a:spAutoFit/>
          </a:bodyPr>
          <a:lstStyle/>
          <a:p>
            <a:pPr marL="0" marR="0" lvl="0" indent="0" algn="ctr" rtl="0">
              <a:lnSpc>
                <a:spcPct val="100000"/>
              </a:lnSpc>
              <a:spcBef>
                <a:spcPts val="0"/>
              </a:spcBef>
              <a:spcAft>
                <a:spcPts val="0"/>
              </a:spcAft>
              <a:buClr>
                <a:srgbClr val="000000"/>
              </a:buClr>
              <a:buSzPts val="2800"/>
              <a:buFont typeface="Arial"/>
              <a:buNone/>
            </a:pPr>
            <a:r>
              <a:rPr lang="en-US" sz="2800" b="1" i="0" u="none" strike="noStrike" cap="none">
                <a:solidFill>
                  <a:srgbClr val="434343"/>
                </a:solidFill>
                <a:latin typeface="Open Sans"/>
                <a:ea typeface="Open Sans"/>
                <a:cs typeface="Open Sans"/>
                <a:sym typeface="Open Sans"/>
              </a:rPr>
              <a:t>You Already Know</a:t>
            </a:r>
            <a:endParaRPr sz="1400" b="0" i="0" u="none" strike="noStrike" cap="none">
              <a:solidFill>
                <a:srgbClr val="434343"/>
              </a:solidFill>
              <a:latin typeface="Arial"/>
              <a:ea typeface="Arial"/>
              <a:cs typeface="Arial"/>
              <a:sym typeface="Arial"/>
            </a:endParaRPr>
          </a:p>
        </p:txBody>
      </p:sp>
      <p:pic>
        <p:nvPicPr>
          <p:cNvPr id="25" name="Google Shape;25;p122"/>
          <p:cNvPicPr preferRelativeResize="0"/>
          <p:nvPr/>
        </p:nvPicPr>
        <p:blipFill rotWithShape="1">
          <a:blip r:embed="rId3">
            <a:alphaModFix/>
          </a:blip>
          <a:srcRect t="6807" b="6798"/>
          <a:stretch/>
        </p:blipFill>
        <p:spPr>
          <a:xfrm>
            <a:off x="5626790" y="1069512"/>
            <a:ext cx="5023890" cy="91075"/>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Scenario ">
  <p:cSld name="1_Scenario  2">
    <p:spTree>
      <p:nvGrpSpPr>
        <p:cNvPr id="1" name="Shape 210"/>
        <p:cNvGrpSpPr/>
        <p:nvPr/>
      </p:nvGrpSpPr>
      <p:grpSpPr>
        <a:xfrm>
          <a:off x="0" y="0"/>
          <a:ext cx="0" cy="0"/>
          <a:chOff x="0" y="0"/>
          <a:chExt cx="0" cy="0"/>
        </a:xfrm>
      </p:grpSpPr>
      <p:pic>
        <p:nvPicPr>
          <p:cNvPr id="211" name="Google Shape;211;p154"/>
          <p:cNvPicPr preferRelativeResize="0"/>
          <p:nvPr/>
        </p:nvPicPr>
        <p:blipFill rotWithShape="1">
          <a:blip r:embed="rId2">
            <a:alphaModFix/>
          </a:blip>
          <a:srcRect/>
          <a:stretch/>
        </p:blipFill>
        <p:spPr>
          <a:xfrm>
            <a:off x="0" y="0"/>
            <a:ext cx="16256002" cy="9144052"/>
          </a:xfrm>
          <a:prstGeom prst="rect">
            <a:avLst/>
          </a:prstGeom>
          <a:noFill/>
          <a:ln>
            <a:noFill/>
          </a:ln>
        </p:spPr>
      </p:pic>
      <p:sp>
        <p:nvSpPr>
          <p:cNvPr id="212" name="Google Shape;212;p154"/>
          <p:cNvSpPr/>
          <p:nvPr/>
        </p:nvSpPr>
        <p:spPr>
          <a:xfrm>
            <a:off x="583850" y="1612075"/>
            <a:ext cx="14948700" cy="6448500"/>
          </a:xfrm>
          <a:prstGeom prst="roundRect">
            <a:avLst>
              <a:gd name="adj" fmla="val 4058"/>
            </a:avLst>
          </a:prstGeom>
          <a:solidFill>
            <a:srgbClr val="C7C7C7">
              <a:alpha val="41176"/>
            </a:srgbClr>
          </a:solidFill>
          <a:ln w="9525" cap="flat" cmpd="sng">
            <a:solidFill>
              <a:srgbClr val="ED6B1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3" name="Google Shape;213;p154"/>
          <p:cNvSpPr/>
          <p:nvPr/>
        </p:nvSpPr>
        <p:spPr>
          <a:xfrm>
            <a:off x="4653550" y="305075"/>
            <a:ext cx="6948900" cy="430800"/>
          </a:xfrm>
          <a:prstGeom prst="rect">
            <a:avLst/>
          </a:prstGeom>
          <a:noFill/>
          <a:ln>
            <a:noFill/>
          </a:ln>
        </p:spPr>
        <p:txBody>
          <a:bodyPr spcFirstLastPara="1" wrap="square" lIns="91425" tIns="0" rIns="91425" bIns="0"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n-US" sz="2800" b="1" i="0" u="none" strike="noStrike" cap="none">
                <a:solidFill>
                  <a:srgbClr val="434343"/>
                </a:solidFill>
                <a:latin typeface="Open Sans"/>
                <a:ea typeface="Open Sans"/>
                <a:cs typeface="Open Sans"/>
                <a:sym typeface="Open Sans"/>
              </a:rPr>
              <a:t>A Day in the Life of an Azure Architect</a:t>
            </a:r>
            <a:endParaRPr sz="1400" b="0" i="0" u="none" strike="noStrike" cap="none">
              <a:solidFill>
                <a:srgbClr val="434343"/>
              </a:solidFill>
              <a:latin typeface="Arial"/>
              <a:ea typeface="Arial"/>
              <a:cs typeface="Arial"/>
              <a:sym typeface="Arial"/>
            </a:endParaRPr>
          </a:p>
        </p:txBody>
      </p:sp>
      <p:sp>
        <p:nvSpPr>
          <p:cNvPr id="214" name="Google Shape;214;p154"/>
          <p:cNvSpPr txBox="1">
            <a:spLocks noGrp="1"/>
          </p:cNvSpPr>
          <p:nvPr>
            <p:ph type="body" idx="1"/>
          </p:nvPr>
        </p:nvSpPr>
        <p:spPr>
          <a:xfrm>
            <a:off x="1334298" y="2205150"/>
            <a:ext cx="9435000" cy="5527500"/>
          </a:xfrm>
          <a:prstGeom prst="rect">
            <a:avLst/>
          </a:prstGeom>
          <a:noFill/>
          <a:ln>
            <a:noFill/>
          </a:ln>
        </p:spPr>
        <p:txBody>
          <a:bodyPr spcFirstLastPara="1" wrap="square" lIns="91425" tIns="0" rIns="91425" bIns="0" anchor="t" anchorCtr="0">
            <a:noAutofit/>
          </a:bodyPr>
          <a:lstStyle>
            <a:lvl1pPr marL="457200" lvl="0" indent="-406400" algn="l">
              <a:lnSpc>
                <a:spcPct val="90000"/>
              </a:lnSpc>
              <a:spcBef>
                <a:spcPts val="1000"/>
              </a:spcBef>
              <a:spcAft>
                <a:spcPts val="0"/>
              </a:spcAft>
              <a:buClr>
                <a:srgbClr val="3F3F3F"/>
              </a:buClr>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Scenario  2">
  <p:cSld name="Scenario  2">
    <p:spTree>
      <p:nvGrpSpPr>
        <p:cNvPr id="1" name="Shape 215"/>
        <p:cNvGrpSpPr/>
        <p:nvPr/>
      </p:nvGrpSpPr>
      <p:grpSpPr>
        <a:xfrm>
          <a:off x="0" y="0"/>
          <a:ext cx="0" cy="0"/>
          <a:chOff x="0" y="0"/>
          <a:chExt cx="0" cy="0"/>
        </a:xfrm>
      </p:grpSpPr>
      <p:pic>
        <p:nvPicPr>
          <p:cNvPr id="216" name="Google Shape;216;p155"/>
          <p:cNvPicPr preferRelativeResize="0"/>
          <p:nvPr/>
        </p:nvPicPr>
        <p:blipFill rotWithShape="1">
          <a:blip r:embed="rId2">
            <a:alphaModFix/>
          </a:blip>
          <a:srcRect/>
          <a:stretch/>
        </p:blipFill>
        <p:spPr>
          <a:xfrm>
            <a:off x="0" y="0"/>
            <a:ext cx="16256002" cy="9144052"/>
          </a:xfrm>
          <a:prstGeom prst="rect">
            <a:avLst/>
          </a:prstGeom>
          <a:noFill/>
          <a:ln>
            <a:noFill/>
          </a:ln>
        </p:spPr>
      </p:pic>
      <p:sp>
        <p:nvSpPr>
          <p:cNvPr id="217" name="Google Shape;217;p155"/>
          <p:cNvSpPr/>
          <p:nvPr/>
        </p:nvSpPr>
        <p:spPr>
          <a:xfrm>
            <a:off x="583850" y="1612075"/>
            <a:ext cx="14948700" cy="6448500"/>
          </a:xfrm>
          <a:prstGeom prst="roundRect">
            <a:avLst>
              <a:gd name="adj" fmla="val 4058"/>
            </a:avLst>
          </a:prstGeom>
          <a:solidFill>
            <a:srgbClr val="C7C7C7">
              <a:alpha val="41176"/>
            </a:srgbClr>
          </a:solidFill>
          <a:ln w="9525" cap="flat" cmpd="sng">
            <a:solidFill>
              <a:srgbClr val="ED6B1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8" name="Google Shape;218;p155"/>
          <p:cNvSpPr txBox="1">
            <a:spLocks noGrp="1"/>
          </p:cNvSpPr>
          <p:nvPr>
            <p:ph type="body" idx="1"/>
          </p:nvPr>
        </p:nvSpPr>
        <p:spPr>
          <a:xfrm>
            <a:off x="1334298" y="2205150"/>
            <a:ext cx="9435000" cy="5527500"/>
          </a:xfrm>
          <a:prstGeom prst="rect">
            <a:avLst/>
          </a:prstGeom>
          <a:noFill/>
          <a:ln>
            <a:noFill/>
          </a:ln>
        </p:spPr>
        <p:txBody>
          <a:bodyPr spcFirstLastPara="1" wrap="square" lIns="91425" tIns="0" rIns="91425" bIns="0" anchor="t" anchorCtr="0">
            <a:noAutofit/>
          </a:bodyPr>
          <a:lstStyle>
            <a:lvl1pPr marL="457200" lvl="0" indent="-406400" algn="l">
              <a:lnSpc>
                <a:spcPct val="90000"/>
              </a:lnSpc>
              <a:spcBef>
                <a:spcPts val="1000"/>
              </a:spcBef>
              <a:spcAft>
                <a:spcPts val="0"/>
              </a:spcAft>
              <a:buClr>
                <a:srgbClr val="3F3F3F"/>
              </a:buClr>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1_quiz content_n">
  <p:cSld name="1_quiz content_n">
    <p:spTree>
      <p:nvGrpSpPr>
        <p:cNvPr id="1" name="Shape 225"/>
        <p:cNvGrpSpPr/>
        <p:nvPr/>
      </p:nvGrpSpPr>
      <p:grpSpPr>
        <a:xfrm>
          <a:off x="0" y="0"/>
          <a:ext cx="0" cy="0"/>
          <a:chOff x="0" y="0"/>
          <a:chExt cx="0" cy="0"/>
        </a:xfrm>
      </p:grpSpPr>
      <p:pic>
        <p:nvPicPr>
          <p:cNvPr id="226" name="Google Shape;226;p130"/>
          <p:cNvPicPr preferRelativeResize="0"/>
          <p:nvPr/>
        </p:nvPicPr>
        <p:blipFill rotWithShape="1">
          <a:blip r:embed="rId2">
            <a:alphaModFix/>
          </a:blip>
          <a:srcRect/>
          <a:stretch/>
        </p:blipFill>
        <p:spPr>
          <a:xfrm>
            <a:off x="0" y="-2167"/>
            <a:ext cx="16256000" cy="9144000"/>
          </a:xfrm>
          <a:prstGeom prst="rect">
            <a:avLst/>
          </a:prstGeom>
          <a:noFill/>
          <a:ln>
            <a:noFill/>
          </a:ln>
        </p:spPr>
      </p:pic>
      <p:sp>
        <p:nvSpPr>
          <p:cNvPr id="227" name="Google Shape;227;p130"/>
          <p:cNvSpPr txBox="1"/>
          <p:nvPr/>
        </p:nvSpPr>
        <p:spPr>
          <a:xfrm>
            <a:off x="1280469" y="884725"/>
            <a:ext cx="1698900" cy="4617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228" name="Google Shape;228;p130"/>
          <p:cNvSpPr txBox="1">
            <a:spLocks noGrp="1"/>
          </p:cNvSpPr>
          <p:nvPr>
            <p:ph type="body" idx="1"/>
          </p:nvPr>
        </p:nvSpPr>
        <p:spPr>
          <a:xfrm>
            <a:off x="3235966" y="847403"/>
            <a:ext cx="11739600" cy="1425000"/>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SzPts val="2800"/>
              <a:buNone/>
              <a:defRPr sz="22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29" name="Google Shape;229;p130"/>
          <p:cNvSpPr txBox="1">
            <a:spLocks noGrp="1"/>
          </p:cNvSpPr>
          <p:nvPr>
            <p:ph type="body" idx="2"/>
          </p:nvPr>
        </p:nvSpPr>
        <p:spPr>
          <a:xfrm>
            <a:off x="1229814" y="1468407"/>
            <a:ext cx="2006152" cy="674100"/>
          </a:xfrm>
          <a:prstGeom prst="rect">
            <a:avLst/>
          </a:prstGeom>
          <a:noFill/>
          <a:ln>
            <a:noFill/>
          </a:ln>
        </p:spPr>
        <p:txBody>
          <a:bodyPr spcFirstLastPara="1" wrap="square" lIns="91425" tIns="45700" rIns="91425" bIns="45700" anchor="t" anchorCtr="0">
            <a:noAutofit/>
          </a:bodyPr>
          <a:lstStyle>
            <a:lvl1pPr marL="457200" lvl="0" indent="-228600" algn="ctr">
              <a:lnSpc>
                <a:spcPct val="100000"/>
              </a:lnSpc>
              <a:spcBef>
                <a:spcPts val="1000"/>
              </a:spcBef>
              <a:spcAft>
                <a:spcPts val="0"/>
              </a:spcAft>
              <a:buSzPts val="2800"/>
              <a:buFont typeface="Arial"/>
              <a:buNone/>
              <a:defRPr sz="2200" b="1">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30" name="Google Shape;230;p130"/>
          <p:cNvSpPr txBox="1"/>
          <p:nvPr/>
        </p:nvSpPr>
        <p:spPr>
          <a:xfrm>
            <a:off x="1716761" y="2836543"/>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A.</a:t>
            </a:r>
            <a:endParaRPr sz="2000" b="0" i="0" u="none" strike="noStrike" cap="none">
              <a:solidFill>
                <a:srgbClr val="000000"/>
              </a:solidFill>
              <a:latin typeface="Open Sans"/>
              <a:ea typeface="Open Sans"/>
              <a:cs typeface="Open Sans"/>
              <a:sym typeface="Open Sans"/>
            </a:endParaRPr>
          </a:p>
        </p:txBody>
      </p:sp>
      <p:sp>
        <p:nvSpPr>
          <p:cNvPr id="231" name="Google Shape;231;p130"/>
          <p:cNvSpPr txBox="1"/>
          <p:nvPr/>
        </p:nvSpPr>
        <p:spPr>
          <a:xfrm>
            <a:off x="1716761" y="3657148"/>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B.</a:t>
            </a:r>
            <a:endParaRPr sz="2000" b="0" i="0" u="none" strike="noStrike" cap="none">
              <a:solidFill>
                <a:srgbClr val="000000"/>
              </a:solidFill>
              <a:latin typeface="Open Sans"/>
              <a:ea typeface="Open Sans"/>
              <a:cs typeface="Open Sans"/>
              <a:sym typeface="Open Sans"/>
            </a:endParaRPr>
          </a:p>
        </p:txBody>
      </p:sp>
      <p:sp>
        <p:nvSpPr>
          <p:cNvPr id="232" name="Google Shape;232;p130"/>
          <p:cNvSpPr txBox="1"/>
          <p:nvPr/>
        </p:nvSpPr>
        <p:spPr>
          <a:xfrm>
            <a:off x="1716761" y="4477753"/>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C.</a:t>
            </a:r>
            <a:endParaRPr sz="2000" b="0" i="0" u="none" strike="noStrike" cap="none">
              <a:solidFill>
                <a:srgbClr val="000000"/>
              </a:solidFill>
              <a:latin typeface="Open Sans"/>
              <a:ea typeface="Open Sans"/>
              <a:cs typeface="Open Sans"/>
              <a:sym typeface="Open Sans"/>
            </a:endParaRPr>
          </a:p>
        </p:txBody>
      </p:sp>
      <p:sp>
        <p:nvSpPr>
          <p:cNvPr id="233" name="Google Shape;233;p130"/>
          <p:cNvSpPr txBox="1"/>
          <p:nvPr/>
        </p:nvSpPr>
        <p:spPr>
          <a:xfrm>
            <a:off x="1716761" y="5298358"/>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D.</a:t>
            </a:r>
            <a:endParaRPr sz="2000" b="0" i="0" u="none" strike="noStrike" cap="none">
              <a:solidFill>
                <a:srgbClr val="000000"/>
              </a:solidFill>
              <a:latin typeface="Open Sans"/>
              <a:ea typeface="Open Sans"/>
              <a:cs typeface="Open Sans"/>
              <a:sym typeface="Open Sans"/>
            </a:endParaRPr>
          </a:p>
        </p:txBody>
      </p:sp>
      <p:sp>
        <p:nvSpPr>
          <p:cNvPr id="234" name="Google Shape;234;p130"/>
          <p:cNvSpPr txBox="1">
            <a:spLocks noGrp="1"/>
          </p:cNvSpPr>
          <p:nvPr>
            <p:ph type="body" idx="3"/>
          </p:nvPr>
        </p:nvSpPr>
        <p:spPr>
          <a:xfrm>
            <a:off x="2334473" y="4307006"/>
            <a:ext cx="11250600" cy="701700"/>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SzPts val="2800"/>
              <a:buFont typeface="Arial"/>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35" name="Google Shape;235;p130"/>
          <p:cNvSpPr txBox="1">
            <a:spLocks noGrp="1"/>
          </p:cNvSpPr>
          <p:nvPr>
            <p:ph type="body" idx="4"/>
          </p:nvPr>
        </p:nvSpPr>
        <p:spPr>
          <a:xfrm>
            <a:off x="2334473" y="5121075"/>
            <a:ext cx="11250600" cy="672000"/>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SzPts val="2800"/>
              <a:buFont typeface="Arial"/>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36" name="Google Shape;236;p130"/>
          <p:cNvSpPr txBox="1">
            <a:spLocks noGrp="1"/>
          </p:cNvSpPr>
          <p:nvPr>
            <p:ph type="body" idx="5"/>
          </p:nvPr>
        </p:nvSpPr>
        <p:spPr>
          <a:xfrm>
            <a:off x="2334473" y="2678868"/>
            <a:ext cx="11250600" cy="701700"/>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SzPts val="2800"/>
              <a:buFont typeface="Arial"/>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37" name="Google Shape;237;p130"/>
          <p:cNvSpPr txBox="1">
            <a:spLocks noGrp="1"/>
          </p:cNvSpPr>
          <p:nvPr>
            <p:ph type="body" idx="6"/>
          </p:nvPr>
        </p:nvSpPr>
        <p:spPr>
          <a:xfrm>
            <a:off x="2334473" y="3492937"/>
            <a:ext cx="11250600" cy="701700"/>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SzPts val="2800"/>
              <a:buFont typeface="Arial"/>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extLst>
    <p:ext uri="{DCECCB84-F9BA-43D5-87BE-67443E8EF086}">
      <p15:sldGuideLst xmlns:p15="http://schemas.microsoft.com/office/powerpoint/2012/main">
        <p15:guide id="1" orient="horz" pos="1678">
          <p15:clr>
            <a:srgbClr val="FBAE40"/>
          </p15:clr>
        </p15:guide>
        <p15:guide id="2" pos="512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1_quiz ans_n">
  <p:cSld name="1_quiz ans_n">
    <p:spTree>
      <p:nvGrpSpPr>
        <p:cNvPr id="1" name="Shape 238"/>
        <p:cNvGrpSpPr/>
        <p:nvPr/>
      </p:nvGrpSpPr>
      <p:grpSpPr>
        <a:xfrm>
          <a:off x="0" y="0"/>
          <a:ext cx="0" cy="0"/>
          <a:chOff x="0" y="0"/>
          <a:chExt cx="0" cy="0"/>
        </a:xfrm>
      </p:grpSpPr>
      <p:pic>
        <p:nvPicPr>
          <p:cNvPr id="239" name="Google Shape;239;p131"/>
          <p:cNvPicPr preferRelativeResize="0"/>
          <p:nvPr/>
        </p:nvPicPr>
        <p:blipFill rotWithShape="1">
          <a:blip r:embed="rId2">
            <a:alphaModFix/>
          </a:blip>
          <a:srcRect/>
          <a:stretch/>
        </p:blipFill>
        <p:spPr>
          <a:xfrm>
            <a:off x="0" y="0"/>
            <a:ext cx="16256000" cy="9144000"/>
          </a:xfrm>
          <a:prstGeom prst="rect">
            <a:avLst/>
          </a:prstGeom>
          <a:noFill/>
          <a:ln>
            <a:noFill/>
          </a:ln>
        </p:spPr>
      </p:pic>
      <p:sp>
        <p:nvSpPr>
          <p:cNvPr id="240" name="Google Shape;240;p131"/>
          <p:cNvSpPr txBox="1"/>
          <p:nvPr/>
        </p:nvSpPr>
        <p:spPr>
          <a:xfrm>
            <a:off x="1073502" y="7205554"/>
            <a:ext cx="2749200" cy="400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3F3F3F"/>
                </a:solidFill>
                <a:latin typeface="Open Sans"/>
                <a:ea typeface="Open Sans"/>
                <a:cs typeface="Open Sans"/>
                <a:sym typeface="Open Sans"/>
              </a:rPr>
              <a:t>The correct answer is</a:t>
            </a:r>
            <a:endParaRPr sz="1400" b="0" i="0" u="none" strike="noStrike" cap="none">
              <a:solidFill>
                <a:srgbClr val="000000"/>
              </a:solidFill>
              <a:latin typeface="Open Sans"/>
              <a:ea typeface="Open Sans"/>
              <a:cs typeface="Open Sans"/>
              <a:sym typeface="Open Sans"/>
            </a:endParaRPr>
          </a:p>
        </p:txBody>
      </p:sp>
      <p:sp>
        <p:nvSpPr>
          <p:cNvPr id="241" name="Google Shape;241;p131"/>
          <p:cNvSpPr txBox="1">
            <a:spLocks noGrp="1"/>
          </p:cNvSpPr>
          <p:nvPr>
            <p:ph type="body" idx="1"/>
          </p:nvPr>
        </p:nvSpPr>
        <p:spPr>
          <a:xfrm>
            <a:off x="1061600" y="7620607"/>
            <a:ext cx="15194400" cy="9987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SzPts val="2800"/>
              <a:buNone/>
              <a:defRPr sz="20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42" name="Google Shape;242;p131"/>
          <p:cNvSpPr txBox="1">
            <a:spLocks noGrp="1"/>
          </p:cNvSpPr>
          <p:nvPr>
            <p:ph type="body" idx="2"/>
          </p:nvPr>
        </p:nvSpPr>
        <p:spPr>
          <a:xfrm>
            <a:off x="3523595" y="7190611"/>
            <a:ext cx="9022200" cy="400200"/>
          </a:xfrm>
          <a:prstGeom prst="rect">
            <a:avLst/>
          </a:prstGeom>
          <a:noFill/>
          <a:ln>
            <a:noFill/>
          </a:ln>
        </p:spPr>
        <p:txBody>
          <a:bodyPr spcFirstLastPara="1" wrap="square" lIns="91425" tIns="0" rIns="91425" bIns="0" anchor="b" anchorCtr="0">
            <a:noAutofit/>
          </a:bodyPr>
          <a:lstStyle>
            <a:lvl1pPr marL="457200" lvl="0" indent="-228600" algn="l">
              <a:lnSpc>
                <a:spcPct val="90000"/>
              </a:lnSpc>
              <a:spcBef>
                <a:spcPts val="1000"/>
              </a:spcBef>
              <a:spcAft>
                <a:spcPts val="0"/>
              </a:spcAft>
              <a:buSzPts val="2800"/>
              <a:buFont typeface="Arial"/>
              <a:buNone/>
              <a:defRPr sz="2200" b="1">
                <a:solidFill>
                  <a:srgbClr val="ED6B14"/>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43" name="Google Shape;243;p131"/>
          <p:cNvSpPr txBox="1"/>
          <p:nvPr/>
        </p:nvSpPr>
        <p:spPr>
          <a:xfrm>
            <a:off x="1280469" y="884725"/>
            <a:ext cx="1698900" cy="4617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244" name="Google Shape;244;p131"/>
          <p:cNvSpPr txBox="1"/>
          <p:nvPr/>
        </p:nvSpPr>
        <p:spPr>
          <a:xfrm>
            <a:off x="1716761" y="2836543"/>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A.</a:t>
            </a:r>
            <a:endParaRPr sz="2000" b="0" i="0" u="none" strike="noStrike" cap="none">
              <a:solidFill>
                <a:srgbClr val="000000"/>
              </a:solidFill>
              <a:latin typeface="Open Sans"/>
              <a:ea typeface="Open Sans"/>
              <a:cs typeface="Open Sans"/>
              <a:sym typeface="Open Sans"/>
            </a:endParaRPr>
          </a:p>
        </p:txBody>
      </p:sp>
      <p:sp>
        <p:nvSpPr>
          <p:cNvPr id="245" name="Google Shape;245;p131"/>
          <p:cNvSpPr txBox="1"/>
          <p:nvPr/>
        </p:nvSpPr>
        <p:spPr>
          <a:xfrm>
            <a:off x="1716761" y="3657148"/>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B.</a:t>
            </a:r>
            <a:endParaRPr sz="2000" b="0" i="0" u="none" strike="noStrike" cap="none">
              <a:solidFill>
                <a:srgbClr val="000000"/>
              </a:solidFill>
              <a:latin typeface="Open Sans"/>
              <a:ea typeface="Open Sans"/>
              <a:cs typeface="Open Sans"/>
              <a:sym typeface="Open Sans"/>
            </a:endParaRPr>
          </a:p>
        </p:txBody>
      </p:sp>
      <p:sp>
        <p:nvSpPr>
          <p:cNvPr id="246" name="Google Shape;246;p131"/>
          <p:cNvSpPr txBox="1"/>
          <p:nvPr/>
        </p:nvSpPr>
        <p:spPr>
          <a:xfrm>
            <a:off x="1716761" y="4477753"/>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C.</a:t>
            </a:r>
            <a:endParaRPr sz="2000" b="0" i="0" u="none" strike="noStrike" cap="none">
              <a:solidFill>
                <a:srgbClr val="000000"/>
              </a:solidFill>
              <a:latin typeface="Open Sans"/>
              <a:ea typeface="Open Sans"/>
              <a:cs typeface="Open Sans"/>
              <a:sym typeface="Open Sans"/>
            </a:endParaRPr>
          </a:p>
        </p:txBody>
      </p:sp>
      <p:sp>
        <p:nvSpPr>
          <p:cNvPr id="247" name="Google Shape;247;p131"/>
          <p:cNvSpPr txBox="1"/>
          <p:nvPr/>
        </p:nvSpPr>
        <p:spPr>
          <a:xfrm>
            <a:off x="1716761" y="5298358"/>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D.</a:t>
            </a:r>
            <a:endParaRPr sz="2000" b="0" i="0" u="none" strike="noStrike" cap="none">
              <a:solidFill>
                <a:srgbClr val="000000"/>
              </a:solidFill>
              <a:latin typeface="Open Sans"/>
              <a:ea typeface="Open Sans"/>
              <a:cs typeface="Open Sans"/>
              <a:sym typeface="Open Sans"/>
            </a:endParaRPr>
          </a:p>
        </p:txBody>
      </p:sp>
      <p:sp>
        <p:nvSpPr>
          <p:cNvPr id="248" name="Google Shape;248;p131"/>
          <p:cNvSpPr txBox="1">
            <a:spLocks noGrp="1"/>
          </p:cNvSpPr>
          <p:nvPr>
            <p:ph type="body" idx="3"/>
          </p:nvPr>
        </p:nvSpPr>
        <p:spPr>
          <a:xfrm>
            <a:off x="3235966" y="847403"/>
            <a:ext cx="11739600" cy="1425000"/>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SzPts val="2800"/>
              <a:buNone/>
              <a:defRPr sz="22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49" name="Google Shape;249;p131"/>
          <p:cNvSpPr txBox="1">
            <a:spLocks noGrp="1"/>
          </p:cNvSpPr>
          <p:nvPr>
            <p:ph type="body" idx="4"/>
          </p:nvPr>
        </p:nvSpPr>
        <p:spPr>
          <a:xfrm>
            <a:off x="2334473" y="4307006"/>
            <a:ext cx="11250600" cy="701700"/>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SzPts val="2800"/>
              <a:buFont typeface="Arial"/>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50" name="Google Shape;250;p131"/>
          <p:cNvSpPr txBox="1">
            <a:spLocks noGrp="1"/>
          </p:cNvSpPr>
          <p:nvPr>
            <p:ph type="body" idx="5"/>
          </p:nvPr>
        </p:nvSpPr>
        <p:spPr>
          <a:xfrm>
            <a:off x="2334473" y="5121075"/>
            <a:ext cx="11250600" cy="672000"/>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SzPts val="2800"/>
              <a:buFont typeface="Arial"/>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51" name="Google Shape;251;p131"/>
          <p:cNvSpPr txBox="1">
            <a:spLocks noGrp="1"/>
          </p:cNvSpPr>
          <p:nvPr>
            <p:ph type="body" idx="6"/>
          </p:nvPr>
        </p:nvSpPr>
        <p:spPr>
          <a:xfrm>
            <a:off x="2334473" y="2678868"/>
            <a:ext cx="11250600" cy="701700"/>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SzPts val="2800"/>
              <a:buFont typeface="Arial"/>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52" name="Google Shape;252;p131"/>
          <p:cNvSpPr txBox="1">
            <a:spLocks noGrp="1"/>
          </p:cNvSpPr>
          <p:nvPr>
            <p:ph type="body" idx="7"/>
          </p:nvPr>
        </p:nvSpPr>
        <p:spPr>
          <a:xfrm>
            <a:off x="2334473" y="3492937"/>
            <a:ext cx="11250600" cy="701700"/>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SzPts val="2800"/>
              <a:buFont typeface="Arial"/>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53" name="Google Shape;253;p131"/>
          <p:cNvSpPr txBox="1">
            <a:spLocks noGrp="1"/>
          </p:cNvSpPr>
          <p:nvPr>
            <p:ph type="body" idx="8"/>
          </p:nvPr>
        </p:nvSpPr>
        <p:spPr>
          <a:xfrm>
            <a:off x="1229814" y="1468407"/>
            <a:ext cx="2006152" cy="674100"/>
          </a:xfrm>
          <a:prstGeom prst="rect">
            <a:avLst/>
          </a:prstGeom>
          <a:noFill/>
          <a:ln>
            <a:noFill/>
          </a:ln>
        </p:spPr>
        <p:txBody>
          <a:bodyPr spcFirstLastPara="1" wrap="square" lIns="91425" tIns="45700" rIns="91425" bIns="45700" anchor="t" anchorCtr="0">
            <a:noAutofit/>
          </a:bodyPr>
          <a:lstStyle>
            <a:lvl1pPr marL="457200" lvl="0" indent="-228600" algn="ctr">
              <a:lnSpc>
                <a:spcPct val="100000"/>
              </a:lnSpc>
              <a:spcBef>
                <a:spcPts val="1000"/>
              </a:spcBef>
              <a:spcAft>
                <a:spcPts val="0"/>
              </a:spcAft>
              <a:buSzPts val="2800"/>
              <a:buFont typeface="Arial"/>
              <a:buNone/>
              <a:defRPr sz="2200" b="1">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extLst>
    <p:ext uri="{DCECCB84-F9BA-43D5-87BE-67443E8EF086}">
      <p15:sldGuideLst xmlns:p15="http://schemas.microsoft.com/office/powerpoint/2012/main">
        <p15:guide id="1" orient="horz" pos="1656">
          <p15:clr>
            <a:srgbClr val="FBAE40"/>
          </p15:clr>
        </p15:guide>
        <p15:guide id="2" pos="1472">
          <p15:clr>
            <a:srgbClr val="FBAE40"/>
          </p15:clr>
        </p15:guide>
        <p15:guide id="3" orient="horz" pos="3648">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Course Name">
  <p:cSld name="Course Name">
    <p:spTree>
      <p:nvGrpSpPr>
        <p:cNvPr id="1" name="Shape 254"/>
        <p:cNvGrpSpPr/>
        <p:nvPr/>
      </p:nvGrpSpPr>
      <p:grpSpPr>
        <a:xfrm>
          <a:off x="0" y="0"/>
          <a:ext cx="0" cy="0"/>
          <a:chOff x="0" y="0"/>
          <a:chExt cx="0" cy="0"/>
        </a:xfrm>
      </p:grpSpPr>
      <p:pic>
        <p:nvPicPr>
          <p:cNvPr id="255" name="Google Shape;255;p22"/>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256" name="Google Shape;256;p22"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pic>
        <p:nvPicPr>
          <p:cNvPr id="257" name="Google Shape;257;p22" descr="A close up of a logo&#10;&#10;Description automatically generated"/>
          <p:cNvPicPr preferRelativeResize="0"/>
          <p:nvPr/>
        </p:nvPicPr>
        <p:blipFill rotWithShape="1">
          <a:blip r:embed="rId4">
            <a:alphaModFix/>
          </a:blip>
          <a:srcRect/>
          <a:stretch/>
        </p:blipFill>
        <p:spPr>
          <a:xfrm>
            <a:off x="0" y="0"/>
            <a:ext cx="16256000" cy="9144000"/>
          </a:xfrm>
          <a:prstGeom prst="rect">
            <a:avLst/>
          </a:prstGeom>
          <a:noFill/>
          <a:ln>
            <a:noFill/>
          </a:ln>
        </p:spPr>
      </p:pic>
      <p:sp>
        <p:nvSpPr>
          <p:cNvPr id="258" name="Google Shape;258;p22"/>
          <p:cNvSpPr txBox="1">
            <a:spLocks noGrp="1"/>
          </p:cNvSpPr>
          <p:nvPr>
            <p:ph type="body" idx="1"/>
          </p:nvPr>
        </p:nvSpPr>
        <p:spPr>
          <a:xfrm>
            <a:off x="7304150" y="4114800"/>
            <a:ext cx="7554850" cy="914400"/>
          </a:xfrm>
          <a:prstGeom prst="rect">
            <a:avLst/>
          </a:prstGeom>
          <a:noFill/>
          <a:ln>
            <a:noFill/>
          </a:ln>
        </p:spPr>
        <p:txBody>
          <a:bodyPr spcFirstLastPara="1" wrap="square" lIns="91425" tIns="91425" rIns="91425" bIns="91425" anchor="t" anchorCtr="0">
            <a:noAutofit/>
          </a:bodyPr>
          <a:lstStyle>
            <a:lvl1pPr marL="457200" lvl="0" indent="-228600" algn="ctr">
              <a:lnSpc>
                <a:spcPct val="90000"/>
              </a:lnSpc>
              <a:spcBef>
                <a:spcPts val="1000"/>
              </a:spcBef>
              <a:spcAft>
                <a:spcPts val="0"/>
              </a:spcAft>
              <a:buSzPts val="2800"/>
              <a:buFont typeface="Arial"/>
              <a:buNone/>
              <a:defRPr b="1">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Lesson Name">
  <p:cSld name="Lesson Name">
    <p:spTree>
      <p:nvGrpSpPr>
        <p:cNvPr id="1" name="Shape 259"/>
        <p:cNvGrpSpPr/>
        <p:nvPr/>
      </p:nvGrpSpPr>
      <p:grpSpPr>
        <a:xfrm>
          <a:off x="0" y="0"/>
          <a:ext cx="0" cy="0"/>
          <a:chOff x="0" y="0"/>
          <a:chExt cx="0" cy="0"/>
        </a:xfrm>
      </p:grpSpPr>
      <p:pic>
        <p:nvPicPr>
          <p:cNvPr id="260" name="Google Shape;260;p23" descr="A picture containing water, computer&#10;&#10;Description automatically generated"/>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261" name="Google Shape;261;p23"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pic>
        <p:nvPicPr>
          <p:cNvPr id="262" name="Google Shape;262;p23" descr="A close up of a logo&#10;&#10;Description automatically generated"/>
          <p:cNvPicPr preferRelativeResize="0"/>
          <p:nvPr/>
        </p:nvPicPr>
        <p:blipFill rotWithShape="1">
          <a:blip r:embed="rId4">
            <a:alphaModFix/>
          </a:blip>
          <a:srcRect l="12857" t="2540" r="67232" b="87460"/>
          <a:stretch/>
        </p:blipFill>
        <p:spPr>
          <a:xfrm>
            <a:off x="246744" y="232229"/>
            <a:ext cx="3236687" cy="914400"/>
          </a:xfrm>
          <a:prstGeom prst="rect">
            <a:avLst/>
          </a:prstGeom>
          <a:noFill/>
          <a:ln>
            <a:noFill/>
          </a:ln>
        </p:spPr>
      </p:pic>
      <p:sp>
        <p:nvSpPr>
          <p:cNvPr id="263" name="Google Shape;263;p23"/>
          <p:cNvSpPr txBox="1">
            <a:spLocks noGrp="1"/>
          </p:cNvSpPr>
          <p:nvPr>
            <p:ph type="body" idx="1"/>
          </p:nvPr>
        </p:nvSpPr>
        <p:spPr>
          <a:xfrm>
            <a:off x="3075048" y="4114800"/>
            <a:ext cx="6960049" cy="914400"/>
          </a:xfrm>
          <a:prstGeom prst="rect">
            <a:avLst/>
          </a:prstGeom>
          <a:noFill/>
          <a:ln>
            <a:noFill/>
          </a:ln>
        </p:spPr>
        <p:txBody>
          <a:bodyPr spcFirstLastPara="1" wrap="square" lIns="91425" tIns="91425" rIns="91425" bIns="91425" anchor="t" anchorCtr="0">
            <a:noAutofit/>
          </a:bodyPr>
          <a:lstStyle>
            <a:lvl1pPr marL="457200" lvl="0" indent="-228600" algn="ctr">
              <a:lnSpc>
                <a:spcPct val="90000"/>
              </a:lnSpc>
              <a:spcBef>
                <a:spcPts val="1000"/>
              </a:spcBef>
              <a:spcAft>
                <a:spcPts val="0"/>
              </a:spcAft>
              <a:buSzPts val="2800"/>
              <a:buFont typeface="Arial"/>
              <a:buNone/>
              <a:defRPr b="1">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Recap">
  <p:cSld name="Recap">
    <p:spTree>
      <p:nvGrpSpPr>
        <p:cNvPr id="1" name="Shape 264"/>
        <p:cNvGrpSpPr/>
        <p:nvPr/>
      </p:nvGrpSpPr>
      <p:grpSpPr>
        <a:xfrm>
          <a:off x="0" y="0"/>
          <a:ext cx="0" cy="0"/>
          <a:chOff x="0" y="0"/>
          <a:chExt cx="0" cy="0"/>
        </a:xfrm>
      </p:grpSpPr>
      <p:pic>
        <p:nvPicPr>
          <p:cNvPr id="265" name="Google Shape;265;p25"/>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266" name="Google Shape;266;p25"/>
          <p:cNvPicPr preferRelativeResize="0"/>
          <p:nvPr/>
        </p:nvPicPr>
        <p:blipFill rotWithShape="1">
          <a:blip r:embed="rId3">
            <a:alphaModFix/>
          </a:blip>
          <a:srcRect/>
          <a:stretch/>
        </p:blipFill>
        <p:spPr>
          <a:xfrm>
            <a:off x="0" y="324852"/>
            <a:ext cx="16256000" cy="9144000"/>
          </a:xfrm>
          <a:prstGeom prst="rect">
            <a:avLst/>
          </a:prstGeom>
          <a:noFill/>
          <a:ln>
            <a:noFill/>
          </a:ln>
        </p:spPr>
      </p:pic>
      <p:pic>
        <p:nvPicPr>
          <p:cNvPr id="267" name="Google Shape;267;p25" descr="A close up of a logo&#10;&#10;Description automatically generated"/>
          <p:cNvPicPr preferRelativeResize="0"/>
          <p:nvPr/>
        </p:nvPicPr>
        <p:blipFill rotWithShape="1">
          <a:blip r:embed="rId4">
            <a:alphaModFix/>
          </a:blip>
          <a:srcRect/>
          <a:stretch/>
        </p:blipFill>
        <p:spPr>
          <a:xfrm>
            <a:off x="0" y="0"/>
            <a:ext cx="16256000" cy="9144000"/>
          </a:xfrm>
          <a:prstGeom prst="rect">
            <a:avLst/>
          </a:prstGeom>
          <a:noFill/>
          <a:ln>
            <a:noFill/>
          </a:ln>
        </p:spPr>
      </p:pic>
      <p:sp>
        <p:nvSpPr>
          <p:cNvPr id="268" name="Google Shape;268;p25"/>
          <p:cNvSpPr txBox="1">
            <a:spLocks noGrp="1"/>
          </p:cNvSpPr>
          <p:nvPr>
            <p:ph type="body" idx="1"/>
          </p:nvPr>
        </p:nvSpPr>
        <p:spPr>
          <a:xfrm>
            <a:off x="1632860" y="1987907"/>
            <a:ext cx="9405257" cy="5527418"/>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200" b="0" i="0" u="none" strike="noStrike" cap="none">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69" name="Google Shape;269;p25"/>
          <p:cNvSpPr/>
          <p:nvPr/>
        </p:nvSpPr>
        <p:spPr>
          <a:xfrm rot="-3026872">
            <a:off x="-270651" y="848918"/>
            <a:ext cx="2404969" cy="430887"/>
          </a:xfrm>
          <a:prstGeom prst="rect">
            <a:avLst/>
          </a:prstGeom>
          <a:noFill/>
          <a:ln>
            <a:noFill/>
          </a:ln>
        </p:spPr>
        <p:txBody>
          <a:bodyPr spcFirstLastPara="1" wrap="square" lIns="91425" tIns="0" rIns="91425" bIns="0" anchor="t" anchorCtr="0">
            <a:spAutoFit/>
          </a:bodyPr>
          <a:lstStyle/>
          <a:p>
            <a:pPr marL="0" marR="0" lvl="0" indent="0" algn="ctr" rtl="0">
              <a:lnSpc>
                <a:spcPct val="100000"/>
              </a:lnSpc>
              <a:spcBef>
                <a:spcPts val="0"/>
              </a:spcBef>
              <a:spcAft>
                <a:spcPts val="0"/>
              </a:spcAft>
              <a:buClr>
                <a:srgbClr val="000000"/>
              </a:buClr>
              <a:buSzPts val="2800"/>
              <a:buFont typeface="Arial"/>
              <a:buNone/>
            </a:pPr>
            <a:r>
              <a:rPr lang="en-US" sz="2800" b="1" i="0" u="none" strike="noStrike" cap="none">
                <a:solidFill>
                  <a:schemeClr val="lt1"/>
                </a:solidFill>
                <a:latin typeface="Open Sans"/>
                <a:ea typeface="Open Sans"/>
                <a:cs typeface="Open Sans"/>
                <a:sym typeface="Open Sans"/>
              </a:rPr>
              <a:t>Recap</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A day in the life">
  <p:cSld name="A day in the life">
    <p:spTree>
      <p:nvGrpSpPr>
        <p:cNvPr id="1" name="Shape 270"/>
        <p:cNvGrpSpPr/>
        <p:nvPr/>
      </p:nvGrpSpPr>
      <p:grpSpPr>
        <a:xfrm>
          <a:off x="0" y="0"/>
          <a:ext cx="0" cy="0"/>
          <a:chOff x="0" y="0"/>
          <a:chExt cx="0" cy="0"/>
        </a:xfrm>
      </p:grpSpPr>
      <p:pic>
        <p:nvPicPr>
          <p:cNvPr id="271" name="Google Shape;271;p26"/>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272" name="Google Shape;272;p26" descr="A close up of text on a white background&#10;&#10;Description automatically generated"/>
          <p:cNvPicPr preferRelativeResize="0"/>
          <p:nvPr/>
        </p:nvPicPr>
        <p:blipFill rotWithShape="1">
          <a:blip r:embed="rId3">
            <a:alphaModFix/>
          </a:blip>
          <a:srcRect l="3572"/>
          <a:stretch/>
        </p:blipFill>
        <p:spPr>
          <a:xfrm>
            <a:off x="580570" y="0"/>
            <a:ext cx="15675429" cy="9144000"/>
          </a:xfrm>
          <a:prstGeom prst="rect">
            <a:avLst/>
          </a:prstGeom>
          <a:noFill/>
          <a:ln>
            <a:noFill/>
          </a:ln>
        </p:spPr>
      </p:pic>
      <p:pic>
        <p:nvPicPr>
          <p:cNvPr id="273" name="Google Shape;273;p26" descr="A close up of a logo&#10;&#10;Description automatically generated"/>
          <p:cNvPicPr preferRelativeResize="0"/>
          <p:nvPr/>
        </p:nvPicPr>
        <p:blipFill rotWithShape="1">
          <a:blip r:embed="rId4">
            <a:alphaModFix/>
          </a:blip>
          <a:srcRect/>
          <a:stretch/>
        </p:blipFill>
        <p:spPr>
          <a:xfrm>
            <a:off x="0" y="0"/>
            <a:ext cx="16256000" cy="9144000"/>
          </a:xfrm>
          <a:prstGeom prst="rect">
            <a:avLst/>
          </a:prstGeom>
          <a:noFill/>
          <a:ln>
            <a:noFill/>
          </a:ln>
        </p:spPr>
      </p:pic>
      <p:sp>
        <p:nvSpPr>
          <p:cNvPr id="274" name="Google Shape;274;p26"/>
          <p:cNvSpPr txBox="1">
            <a:spLocks noGrp="1"/>
          </p:cNvSpPr>
          <p:nvPr>
            <p:ph type="body" idx="1"/>
          </p:nvPr>
        </p:nvSpPr>
        <p:spPr>
          <a:xfrm>
            <a:off x="1453243" y="1808291"/>
            <a:ext cx="9405257" cy="5527418"/>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75" name="Google Shape;275;p26"/>
          <p:cNvSpPr/>
          <p:nvPr/>
        </p:nvSpPr>
        <p:spPr>
          <a:xfrm>
            <a:off x="2089150" y="340753"/>
            <a:ext cx="12077700" cy="430800"/>
          </a:xfrm>
          <a:prstGeom prst="rect">
            <a:avLst/>
          </a:prstGeom>
          <a:noFill/>
          <a:ln>
            <a:noFill/>
          </a:ln>
        </p:spPr>
        <p:txBody>
          <a:bodyPr spcFirstLastPara="1" wrap="square" lIns="91425" tIns="0" rIns="91425" bIns="0" anchor="t" anchorCtr="0">
            <a:spAutoFit/>
          </a:bodyPr>
          <a:lstStyle/>
          <a:p>
            <a:pPr marL="0" marR="0" lvl="0" indent="0" algn="ctr" rtl="0">
              <a:lnSpc>
                <a:spcPct val="100000"/>
              </a:lnSpc>
              <a:spcBef>
                <a:spcPts val="0"/>
              </a:spcBef>
              <a:spcAft>
                <a:spcPts val="0"/>
              </a:spcAft>
              <a:buClr>
                <a:srgbClr val="000000"/>
              </a:buClr>
              <a:buSzPts val="2800"/>
              <a:buFont typeface="Arial"/>
              <a:buNone/>
            </a:pPr>
            <a:r>
              <a:rPr lang="en-US" sz="2800" b="1" i="0" u="none" strike="noStrike" cap="none">
                <a:solidFill>
                  <a:srgbClr val="262626"/>
                </a:solidFill>
                <a:latin typeface="Open Sans"/>
                <a:ea typeface="Open Sans"/>
                <a:cs typeface="Open Sans"/>
                <a:sym typeface="Open Sans"/>
              </a:rPr>
              <a:t>A Day in the Life of a Full Stack Developer</a:t>
            </a:r>
            <a:endParaRPr sz="1400" b="0" i="0" u="none" strike="noStrike" cap="none">
              <a:solidFill>
                <a:srgbClr val="262626"/>
              </a:solidFill>
              <a:latin typeface="Arial"/>
              <a:ea typeface="Arial"/>
              <a:cs typeface="Arial"/>
              <a:sym typeface="Arial"/>
            </a:endParaRPr>
          </a:p>
        </p:txBody>
      </p:sp>
      <p:pic>
        <p:nvPicPr>
          <p:cNvPr id="276" name="Google Shape;276;p26"/>
          <p:cNvPicPr preferRelativeResize="0"/>
          <p:nvPr/>
        </p:nvPicPr>
        <p:blipFill rotWithShape="1">
          <a:blip r:embed="rId5">
            <a:alphaModFix/>
          </a:blip>
          <a:srcRect/>
          <a:stretch/>
        </p:blipFill>
        <p:spPr>
          <a:xfrm>
            <a:off x="3172272" y="771540"/>
            <a:ext cx="10332954" cy="365760"/>
          </a:xfrm>
          <a:prstGeom prst="rect">
            <a:avLst/>
          </a:prstGeom>
          <a:noFill/>
          <a:ln>
            <a:noFill/>
          </a:ln>
        </p:spPr>
      </p:pic>
    </p:spTree>
  </p:cSld>
  <p:clrMapOvr>
    <a:masterClrMapping/>
  </p:clrMapOvr>
  <p:extLst>
    <p:ext uri="{DCECCB84-F9BA-43D5-87BE-67443E8EF086}">
      <p15:sldGuideLst xmlns:p15="http://schemas.microsoft.com/office/powerpoint/2012/main">
        <p15:guide id="1" pos="576">
          <p15:clr>
            <a:srgbClr val="FA7B17"/>
          </p15:clr>
        </p15:guide>
        <p15:guide id="2" pos="864">
          <p15:clr>
            <a:srgbClr val="FA7B17"/>
          </p15:clr>
        </p15:guide>
        <p15:guide id="3" pos="9792">
          <p15:clr>
            <a:srgbClr val="FA7B17"/>
          </p15:clr>
        </p15:guide>
        <p15:guide id="4" pos="9504">
          <p15:clr>
            <a:srgbClr val="FA7B17"/>
          </p15:clr>
        </p15:guide>
        <p15:guide id="5" orient="horz" pos="576">
          <p15:clr>
            <a:srgbClr val="FA7B17"/>
          </p15:clr>
        </p15:guide>
        <p15:guide id="6" orient="horz" pos="860">
          <p15:clr>
            <a:srgbClr val="FA7B17"/>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opic Name">
  <p:cSld name="Topic Name">
    <p:spTree>
      <p:nvGrpSpPr>
        <p:cNvPr id="1" name="Shape 277"/>
        <p:cNvGrpSpPr/>
        <p:nvPr/>
      </p:nvGrpSpPr>
      <p:grpSpPr>
        <a:xfrm>
          <a:off x="0" y="0"/>
          <a:ext cx="0" cy="0"/>
          <a:chOff x="0" y="0"/>
          <a:chExt cx="0" cy="0"/>
        </a:xfrm>
      </p:grpSpPr>
      <p:pic>
        <p:nvPicPr>
          <p:cNvPr id="278" name="Google Shape;278;p28" descr="A picture containing water, outdoor&#10;&#10;Description automatically generated"/>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279" name="Google Shape;279;p28"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280" name="Google Shape;280;p28"/>
          <p:cNvSpPr txBox="1">
            <a:spLocks noGrp="1"/>
          </p:cNvSpPr>
          <p:nvPr>
            <p:ph type="body" idx="1"/>
          </p:nvPr>
        </p:nvSpPr>
        <p:spPr>
          <a:xfrm>
            <a:off x="0" y="4114800"/>
            <a:ext cx="16256001" cy="914400"/>
          </a:xfrm>
          <a:prstGeom prst="rect">
            <a:avLst/>
          </a:prstGeom>
          <a:noFill/>
          <a:ln>
            <a:noFill/>
          </a:ln>
        </p:spPr>
        <p:txBody>
          <a:bodyPr spcFirstLastPara="1" wrap="square" lIns="91425" tIns="91425" rIns="91425" bIns="91425" anchor="t" anchorCtr="0">
            <a:noAutofit/>
          </a:bodyPr>
          <a:lstStyle>
            <a:lvl1pPr marL="457200" lvl="0" indent="-228600" algn="ctr">
              <a:lnSpc>
                <a:spcPct val="90000"/>
              </a:lnSpc>
              <a:spcBef>
                <a:spcPts val="1000"/>
              </a:spcBef>
              <a:spcAft>
                <a:spcPts val="0"/>
              </a:spcAft>
              <a:buSzPts val="2800"/>
              <a:buNone/>
              <a:defRPr b="1">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pic>
        <p:nvPicPr>
          <p:cNvPr id="281" name="Google Shape;281;p28" descr="A close up of a logo&#10;&#10;Description automatically generated"/>
          <p:cNvPicPr preferRelativeResize="0"/>
          <p:nvPr/>
        </p:nvPicPr>
        <p:blipFill rotWithShape="1">
          <a:blip r:embed="rId4">
            <a:alphaModFix/>
          </a:blip>
          <a:srcRect l="12857" t="2540" r="67232" b="87460"/>
          <a:stretch/>
        </p:blipFill>
        <p:spPr>
          <a:xfrm>
            <a:off x="246744" y="232229"/>
            <a:ext cx="3236687" cy="914400"/>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Content Slide">
  <p:cSld name="Content Slide">
    <p:spTree>
      <p:nvGrpSpPr>
        <p:cNvPr id="1" name="Shape 282"/>
        <p:cNvGrpSpPr/>
        <p:nvPr/>
      </p:nvGrpSpPr>
      <p:grpSpPr>
        <a:xfrm>
          <a:off x="0" y="0"/>
          <a:ext cx="0" cy="0"/>
          <a:chOff x="0" y="0"/>
          <a:chExt cx="0" cy="0"/>
        </a:xfrm>
      </p:grpSpPr>
      <p:pic>
        <p:nvPicPr>
          <p:cNvPr id="283" name="Google Shape;283;p29" descr="A close up of a logo&#10;&#10;Description automatically generated"/>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284" name="Google Shape;284;p29"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285" name="Google Shape;285;p29"/>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SzPts val="4400"/>
              <a:buFont typeface="Arial"/>
              <a:buNone/>
              <a:defRPr sz="2800" b="1">
                <a:solidFill>
                  <a:srgbClr val="3F3F3F"/>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6" name="Google Shape;286;p29"/>
          <p:cNvSpPr txBox="1">
            <a:spLocks noGrp="1"/>
          </p:cNvSpPr>
          <p:nvPr>
            <p:ph type="body" idx="1"/>
          </p:nvPr>
        </p:nvSpPr>
        <p:spPr>
          <a:xfrm>
            <a:off x="1902091" y="1808291"/>
            <a:ext cx="12451817" cy="5527418"/>
          </a:xfrm>
          <a:prstGeom prst="rect">
            <a:avLst/>
          </a:prstGeom>
          <a:noFill/>
          <a:ln>
            <a:noFill/>
          </a:ln>
        </p:spPr>
        <p:txBody>
          <a:bodyPr spcFirstLastPara="1" wrap="square" lIns="91425" tIns="0" rIns="91425" bIns="0" anchor="t" anchorCtr="0">
            <a:normAutofit/>
          </a:bodyPr>
          <a:lstStyle>
            <a:lvl1pPr marL="457200" lvl="0" indent="-228600" algn="l">
              <a:lnSpc>
                <a:spcPct val="115000"/>
              </a:lnSpc>
              <a:spcBef>
                <a:spcPts val="1000"/>
              </a:spcBef>
              <a:spcAft>
                <a:spcPts val="0"/>
              </a:spcAft>
              <a:buSzPts val="2800"/>
              <a:buFont typeface="Arial"/>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Recap">
  <p:cSld name="Recap">
    <p:spTree>
      <p:nvGrpSpPr>
        <p:cNvPr id="1" name="Shape 26"/>
        <p:cNvGrpSpPr/>
        <p:nvPr/>
      </p:nvGrpSpPr>
      <p:grpSpPr>
        <a:xfrm>
          <a:off x="0" y="0"/>
          <a:ext cx="0" cy="0"/>
          <a:chOff x="0" y="0"/>
          <a:chExt cx="0" cy="0"/>
        </a:xfrm>
      </p:grpSpPr>
      <p:grpSp>
        <p:nvGrpSpPr>
          <p:cNvPr id="27" name="Google Shape;27;p123"/>
          <p:cNvGrpSpPr/>
          <p:nvPr/>
        </p:nvGrpSpPr>
        <p:grpSpPr>
          <a:xfrm>
            <a:off x="0" y="0"/>
            <a:ext cx="16255999" cy="9144000"/>
            <a:chOff x="0" y="0"/>
            <a:chExt cx="16255999" cy="9144000"/>
          </a:xfrm>
        </p:grpSpPr>
        <p:pic>
          <p:nvPicPr>
            <p:cNvPr id="28" name="Google Shape;28;p123" descr="A picture containing text&#10;&#10;Description automatically generated"/>
            <p:cNvPicPr preferRelativeResize="0"/>
            <p:nvPr/>
          </p:nvPicPr>
          <p:blipFill rotWithShape="1">
            <a:blip r:embed="rId2">
              <a:alphaModFix/>
            </a:blip>
            <a:srcRect/>
            <a:stretch/>
          </p:blipFill>
          <p:spPr>
            <a:xfrm>
              <a:off x="0" y="0"/>
              <a:ext cx="16255999" cy="9144000"/>
            </a:xfrm>
            <a:prstGeom prst="rect">
              <a:avLst/>
            </a:prstGeom>
            <a:noFill/>
            <a:ln>
              <a:noFill/>
            </a:ln>
          </p:spPr>
        </p:pic>
        <p:pic>
          <p:nvPicPr>
            <p:cNvPr id="29" name="Google Shape;29;p123"/>
            <p:cNvPicPr preferRelativeResize="0"/>
            <p:nvPr/>
          </p:nvPicPr>
          <p:blipFill rotWithShape="1">
            <a:blip r:embed="rId3">
              <a:alphaModFix/>
            </a:blip>
            <a:srcRect r="24063"/>
            <a:stretch/>
          </p:blipFill>
          <p:spPr>
            <a:xfrm>
              <a:off x="0" y="0"/>
              <a:ext cx="12344400" cy="9144000"/>
            </a:xfrm>
            <a:prstGeom prst="rect">
              <a:avLst/>
            </a:prstGeom>
            <a:noFill/>
            <a:ln>
              <a:noFill/>
            </a:ln>
          </p:spPr>
        </p:pic>
      </p:grpSp>
      <p:pic>
        <p:nvPicPr>
          <p:cNvPr id="30" name="Google Shape;30;p123"/>
          <p:cNvPicPr preferRelativeResize="0"/>
          <p:nvPr/>
        </p:nvPicPr>
        <p:blipFill rotWithShape="1">
          <a:blip r:embed="rId4">
            <a:alphaModFix/>
          </a:blip>
          <a:srcRect l="64170" t="13848" b="23994"/>
          <a:stretch/>
        </p:blipFill>
        <p:spPr>
          <a:xfrm>
            <a:off x="9817768" y="1831727"/>
            <a:ext cx="5824624" cy="5683680"/>
          </a:xfrm>
          <a:prstGeom prst="rect">
            <a:avLst/>
          </a:prstGeom>
          <a:noFill/>
          <a:ln>
            <a:noFill/>
          </a:ln>
        </p:spPr>
      </p:pic>
      <p:sp>
        <p:nvSpPr>
          <p:cNvPr id="31" name="Google Shape;31;p123"/>
          <p:cNvSpPr txBox="1">
            <a:spLocks noGrp="1"/>
          </p:cNvSpPr>
          <p:nvPr>
            <p:ph type="body" idx="1"/>
          </p:nvPr>
        </p:nvSpPr>
        <p:spPr>
          <a:xfrm>
            <a:off x="1632860" y="1987907"/>
            <a:ext cx="9405300" cy="5527500"/>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Clr>
                <a:srgbClr val="3F3F3F"/>
              </a:buClr>
              <a:buSzPts val="2800"/>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2" name="Google Shape;32;p123"/>
          <p:cNvSpPr/>
          <p:nvPr/>
        </p:nvSpPr>
        <p:spPr>
          <a:xfrm rot="-2701516">
            <a:off x="-46638" y="613218"/>
            <a:ext cx="2404941" cy="431052"/>
          </a:xfrm>
          <a:prstGeom prst="rect">
            <a:avLst/>
          </a:prstGeom>
          <a:noFill/>
          <a:ln>
            <a:noFill/>
          </a:ln>
        </p:spPr>
        <p:txBody>
          <a:bodyPr spcFirstLastPara="1" wrap="square" lIns="91425" tIns="0" rIns="91425" bIns="0" anchor="t" anchorCtr="0">
            <a:noAutofit/>
          </a:bodyPr>
          <a:lstStyle/>
          <a:p>
            <a:pPr marL="0" marR="0" lvl="0" indent="0" algn="ctr" rtl="0">
              <a:lnSpc>
                <a:spcPct val="100000"/>
              </a:lnSpc>
              <a:spcBef>
                <a:spcPts val="0"/>
              </a:spcBef>
              <a:spcAft>
                <a:spcPts val="0"/>
              </a:spcAft>
              <a:buClr>
                <a:srgbClr val="000000"/>
              </a:buClr>
              <a:buSzPts val="2800"/>
              <a:buFont typeface="Arial"/>
              <a:buNone/>
            </a:pPr>
            <a:r>
              <a:rPr lang="en-US" sz="2800" b="1" i="0" u="none" strike="noStrike" cap="none">
                <a:solidFill>
                  <a:schemeClr val="lt1"/>
                </a:solidFill>
                <a:latin typeface="Arial"/>
                <a:ea typeface="Arial"/>
                <a:cs typeface="Arial"/>
                <a:sym typeface="Arial"/>
              </a:rPr>
              <a:t>Recap</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Knowledge Check ">
  <p:cSld name="Knowledge Check ">
    <p:spTree>
      <p:nvGrpSpPr>
        <p:cNvPr id="1" name="Shape 287"/>
        <p:cNvGrpSpPr/>
        <p:nvPr/>
      </p:nvGrpSpPr>
      <p:grpSpPr>
        <a:xfrm>
          <a:off x="0" y="0"/>
          <a:ext cx="0" cy="0"/>
          <a:chOff x="0" y="0"/>
          <a:chExt cx="0" cy="0"/>
        </a:xfrm>
      </p:grpSpPr>
      <p:pic>
        <p:nvPicPr>
          <p:cNvPr id="288" name="Google Shape;288;p30" descr="A picture containing water, air&#10;&#10;Description automatically generated"/>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289" name="Google Shape;289;p30"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290" name="Google Shape;290;p30"/>
          <p:cNvSpPr/>
          <p:nvPr/>
        </p:nvSpPr>
        <p:spPr>
          <a:xfrm>
            <a:off x="8128000" y="4310390"/>
            <a:ext cx="4819925" cy="430887"/>
          </a:xfrm>
          <a:prstGeom prst="rect">
            <a:avLst/>
          </a:prstGeom>
          <a:noFill/>
          <a:ln>
            <a:noFill/>
          </a:ln>
        </p:spPr>
        <p:txBody>
          <a:bodyPr spcFirstLastPara="1" wrap="square" lIns="91425" tIns="0" rIns="91425" bIns="0" anchor="t" anchorCtr="0">
            <a:spAutoFit/>
          </a:bodyPr>
          <a:lstStyle/>
          <a:p>
            <a:pPr marL="0" marR="0" lvl="0" indent="0" algn="ctr" rtl="0">
              <a:lnSpc>
                <a:spcPct val="100000"/>
              </a:lnSpc>
              <a:spcBef>
                <a:spcPts val="0"/>
              </a:spcBef>
              <a:spcAft>
                <a:spcPts val="0"/>
              </a:spcAft>
              <a:buClr>
                <a:srgbClr val="000000"/>
              </a:buClr>
              <a:buSzPts val="2800"/>
              <a:buFont typeface="Arial"/>
              <a:buNone/>
            </a:pPr>
            <a:r>
              <a:rPr lang="en-US" sz="2800" b="1" i="0" u="none" strike="noStrike" cap="none">
                <a:solidFill>
                  <a:schemeClr val="lt1"/>
                </a:solidFill>
                <a:latin typeface="Open Sans"/>
                <a:ea typeface="Open Sans"/>
                <a:cs typeface="Open Sans"/>
                <a:sym typeface="Open Sans"/>
              </a:rPr>
              <a:t>Knowledge Check</a:t>
            </a:r>
            <a:endParaRPr sz="1400" b="0" i="0" u="none" strike="noStrike" cap="none">
              <a:solidFill>
                <a:srgbClr val="000000"/>
              </a:solidFill>
              <a:latin typeface="Arial"/>
              <a:ea typeface="Arial"/>
              <a:cs typeface="Arial"/>
              <a:sym typeface="Arial"/>
            </a:endParaRPr>
          </a:p>
        </p:txBody>
      </p:sp>
      <p:pic>
        <p:nvPicPr>
          <p:cNvPr id="291" name="Google Shape;291;p30" descr="A close up of a logo&#10;&#10;Description automatically generated"/>
          <p:cNvPicPr preferRelativeResize="0"/>
          <p:nvPr/>
        </p:nvPicPr>
        <p:blipFill rotWithShape="1">
          <a:blip r:embed="rId4">
            <a:alphaModFix/>
          </a:blip>
          <a:srcRect l="12857" t="2540" r="67232" b="87460"/>
          <a:stretch/>
        </p:blipFill>
        <p:spPr>
          <a:xfrm>
            <a:off x="246744" y="232229"/>
            <a:ext cx="3236687" cy="914400"/>
          </a:xfrm>
          <a:prstGeom prst="rect">
            <a:avLst/>
          </a:prstGeom>
          <a:noFill/>
          <a:ln>
            <a:noFill/>
          </a:ln>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Before the Next Class">
  <p:cSld name="Before the Next Class">
    <p:spTree>
      <p:nvGrpSpPr>
        <p:cNvPr id="1" name="Shape 292"/>
        <p:cNvGrpSpPr/>
        <p:nvPr/>
      </p:nvGrpSpPr>
      <p:grpSpPr>
        <a:xfrm>
          <a:off x="0" y="0"/>
          <a:ext cx="0" cy="0"/>
          <a:chOff x="0" y="0"/>
          <a:chExt cx="0" cy="0"/>
        </a:xfrm>
      </p:grpSpPr>
      <p:pic>
        <p:nvPicPr>
          <p:cNvPr id="293" name="Google Shape;293;p40" descr="A picture containing water, outdoor&#10;&#10;Description automatically generated"/>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294" name="Google Shape;294;p40"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295" name="Google Shape;295;p40"/>
          <p:cNvSpPr/>
          <p:nvPr/>
        </p:nvSpPr>
        <p:spPr>
          <a:xfrm>
            <a:off x="663026" y="1342072"/>
            <a:ext cx="9046458" cy="6875496"/>
          </a:xfrm>
          <a:prstGeom prst="roundRect">
            <a:avLst>
              <a:gd name="adj" fmla="val 3063"/>
            </a:avLst>
          </a:prstGeom>
          <a:solidFill>
            <a:srgbClr val="000000">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96" name="Google Shape;296;p40"/>
          <p:cNvSpPr txBox="1">
            <a:spLocks noGrp="1"/>
          </p:cNvSpPr>
          <p:nvPr>
            <p:ph type="body" idx="1"/>
          </p:nvPr>
        </p:nvSpPr>
        <p:spPr>
          <a:xfrm>
            <a:off x="1120875" y="1808291"/>
            <a:ext cx="8092571" cy="5527418"/>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200">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97" name="Google Shape;297;p40"/>
          <p:cNvSpPr/>
          <p:nvPr/>
        </p:nvSpPr>
        <p:spPr>
          <a:xfrm>
            <a:off x="2464058" y="762715"/>
            <a:ext cx="4819925" cy="430887"/>
          </a:xfrm>
          <a:prstGeom prst="rect">
            <a:avLst/>
          </a:prstGeom>
          <a:noFill/>
          <a:ln>
            <a:noFill/>
          </a:ln>
        </p:spPr>
        <p:txBody>
          <a:bodyPr spcFirstLastPara="1" wrap="square" lIns="91425" tIns="0" rIns="91425" bIns="0" anchor="t" anchorCtr="0">
            <a:spAutoFit/>
          </a:bodyPr>
          <a:lstStyle/>
          <a:p>
            <a:pPr marL="0" marR="0" lvl="0" indent="0" algn="ctr" rtl="0">
              <a:lnSpc>
                <a:spcPct val="100000"/>
              </a:lnSpc>
              <a:spcBef>
                <a:spcPts val="0"/>
              </a:spcBef>
              <a:spcAft>
                <a:spcPts val="0"/>
              </a:spcAft>
              <a:buClr>
                <a:srgbClr val="000000"/>
              </a:buClr>
              <a:buSzPts val="2800"/>
              <a:buFont typeface="Arial"/>
              <a:buNone/>
            </a:pPr>
            <a:r>
              <a:rPr lang="en-US" sz="2800" b="1" i="0" u="none" strike="noStrike" cap="none">
                <a:solidFill>
                  <a:schemeClr val="lt1"/>
                </a:solidFill>
                <a:latin typeface="Open Sans"/>
                <a:ea typeface="Open Sans"/>
                <a:cs typeface="Open Sans"/>
                <a:sym typeface="Open Sans"/>
              </a:rPr>
              <a:t>Before the Next Class</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What Next?">
  <p:cSld name="What Next?">
    <p:spTree>
      <p:nvGrpSpPr>
        <p:cNvPr id="1" name="Shape 298"/>
        <p:cNvGrpSpPr/>
        <p:nvPr/>
      </p:nvGrpSpPr>
      <p:grpSpPr>
        <a:xfrm>
          <a:off x="0" y="0"/>
          <a:ext cx="0" cy="0"/>
          <a:chOff x="0" y="0"/>
          <a:chExt cx="0" cy="0"/>
        </a:xfrm>
      </p:grpSpPr>
      <p:pic>
        <p:nvPicPr>
          <p:cNvPr id="299" name="Google Shape;299;p41" descr="A picture containing water, outdoor&#10;&#10;Description automatically generated"/>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300" name="Google Shape;300;p41"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301" name="Google Shape;301;p41"/>
          <p:cNvSpPr/>
          <p:nvPr/>
        </p:nvSpPr>
        <p:spPr>
          <a:xfrm>
            <a:off x="663026" y="1342072"/>
            <a:ext cx="9046458" cy="6875496"/>
          </a:xfrm>
          <a:prstGeom prst="roundRect">
            <a:avLst>
              <a:gd name="adj" fmla="val 3063"/>
            </a:avLst>
          </a:prstGeom>
          <a:solidFill>
            <a:srgbClr val="000000">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02" name="Google Shape;302;p41"/>
          <p:cNvSpPr txBox="1">
            <a:spLocks noGrp="1"/>
          </p:cNvSpPr>
          <p:nvPr>
            <p:ph type="body" idx="1"/>
          </p:nvPr>
        </p:nvSpPr>
        <p:spPr>
          <a:xfrm>
            <a:off x="1120875" y="1808291"/>
            <a:ext cx="8092571" cy="5527418"/>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200">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303" name="Google Shape;303;p41"/>
          <p:cNvSpPr/>
          <p:nvPr/>
        </p:nvSpPr>
        <p:spPr>
          <a:xfrm>
            <a:off x="2464058" y="762715"/>
            <a:ext cx="4819925" cy="430887"/>
          </a:xfrm>
          <a:prstGeom prst="rect">
            <a:avLst/>
          </a:prstGeom>
          <a:noFill/>
          <a:ln>
            <a:noFill/>
          </a:ln>
        </p:spPr>
        <p:txBody>
          <a:bodyPr spcFirstLastPara="1" wrap="square" lIns="91425" tIns="0" rIns="91425" bIns="0" anchor="t" anchorCtr="0">
            <a:spAutoFit/>
          </a:bodyPr>
          <a:lstStyle/>
          <a:p>
            <a:pPr marL="0" marR="0" lvl="0" indent="0" algn="ctr" rtl="0">
              <a:lnSpc>
                <a:spcPct val="100000"/>
              </a:lnSpc>
              <a:spcBef>
                <a:spcPts val="0"/>
              </a:spcBef>
              <a:spcAft>
                <a:spcPts val="0"/>
              </a:spcAft>
              <a:buClr>
                <a:srgbClr val="000000"/>
              </a:buClr>
              <a:buSzPts val="2800"/>
              <a:buFont typeface="Arial"/>
              <a:buNone/>
            </a:pPr>
            <a:r>
              <a:rPr lang="en-US" sz="2800" b="1" i="0" u="none" strike="noStrike" cap="none">
                <a:solidFill>
                  <a:schemeClr val="lt1"/>
                </a:solidFill>
                <a:latin typeface="Open Sans"/>
                <a:ea typeface="Open Sans"/>
                <a:cs typeface="Open Sans"/>
                <a:sym typeface="Open Sans"/>
              </a:rPr>
              <a:t>What’s Next?</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Guides ">
  <p:cSld name="Content Slide_1">
    <p:spTree>
      <p:nvGrpSpPr>
        <p:cNvPr id="1" name="Shape 304"/>
        <p:cNvGrpSpPr/>
        <p:nvPr/>
      </p:nvGrpSpPr>
      <p:grpSpPr>
        <a:xfrm>
          <a:off x="0" y="0"/>
          <a:ext cx="0" cy="0"/>
          <a:chOff x="0" y="0"/>
          <a:chExt cx="0" cy="0"/>
        </a:xfrm>
      </p:grpSpPr>
      <p:pic>
        <p:nvPicPr>
          <p:cNvPr id="305" name="Google Shape;305;g6ea8db464a_0_275"/>
          <p:cNvPicPr preferRelativeResize="0"/>
          <p:nvPr/>
        </p:nvPicPr>
        <p:blipFill rotWithShape="1">
          <a:blip r:embed="rId2">
            <a:alphaModFix/>
          </a:blip>
          <a:srcRect/>
          <a:stretch/>
        </p:blipFill>
        <p:spPr>
          <a:xfrm>
            <a:off x="0" y="0"/>
            <a:ext cx="16256002" cy="9144001"/>
          </a:xfrm>
          <a:prstGeom prst="rect">
            <a:avLst/>
          </a:prstGeom>
          <a:noFill/>
          <a:ln>
            <a:noFill/>
          </a:ln>
        </p:spPr>
      </p:pic>
      <p:pic>
        <p:nvPicPr>
          <p:cNvPr id="306" name="Google Shape;306;g6ea8db464a_0_275" descr="A close up of a logo&#10;&#10;Description automatically generated"/>
          <p:cNvPicPr preferRelativeResize="0"/>
          <p:nvPr/>
        </p:nvPicPr>
        <p:blipFill rotWithShape="1">
          <a:blip r:embed="rId3">
            <a:alphaModFix/>
          </a:blip>
          <a:srcRect/>
          <a:stretch/>
        </p:blipFill>
        <p:spPr>
          <a:xfrm>
            <a:off x="0" y="0"/>
            <a:ext cx="16256002" cy="9144001"/>
          </a:xfrm>
          <a:prstGeom prst="rect">
            <a:avLst/>
          </a:prstGeom>
          <a:noFill/>
          <a:ln>
            <a:noFill/>
          </a:ln>
        </p:spPr>
      </p:pic>
      <p:sp>
        <p:nvSpPr>
          <p:cNvPr id="307" name="Google Shape;307;g6ea8db464a_0_275"/>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SzPts val="4400"/>
              <a:buFont typeface="Arial"/>
              <a:buNone/>
              <a:defRPr sz="2800" b="1">
                <a:solidFill>
                  <a:srgbClr val="3F3F3F"/>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8" name="Google Shape;308;g6ea8db464a_0_275"/>
          <p:cNvSpPr/>
          <p:nvPr/>
        </p:nvSpPr>
        <p:spPr>
          <a:xfrm>
            <a:off x="16375347" y="785880"/>
            <a:ext cx="617100" cy="617100"/>
          </a:xfrm>
          <a:prstGeom prst="ellipse">
            <a:avLst/>
          </a:prstGeom>
          <a:solidFill>
            <a:srgbClr val="0284E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09" name="Google Shape;309;g6ea8db464a_0_275"/>
          <p:cNvSpPr/>
          <p:nvPr/>
        </p:nvSpPr>
        <p:spPr>
          <a:xfrm>
            <a:off x="16375347" y="2367024"/>
            <a:ext cx="617100" cy="617100"/>
          </a:xfrm>
          <a:prstGeom prst="ellipse">
            <a:avLst/>
          </a:prstGeom>
          <a:solidFill>
            <a:srgbClr val="44AAF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10" name="Google Shape;310;g6ea8db464a_0_275"/>
          <p:cNvSpPr/>
          <p:nvPr/>
        </p:nvSpPr>
        <p:spPr>
          <a:xfrm>
            <a:off x="16375347" y="1576452"/>
            <a:ext cx="617100" cy="617100"/>
          </a:xfrm>
          <a:prstGeom prst="ellipse">
            <a:avLst/>
          </a:prstGeom>
          <a:solidFill>
            <a:srgbClr val="37858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highlight>
                <a:srgbClr val="FFFF00"/>
              </a:highlight>
              <a:latin typeface="Arial"/>
              <a:ea typeface="Arial"/>
              <a:cs typeface="Arial"/>
              <a:sym typeface="Arial"/>
            </a:endParaRPr>
          </a:p>
        </p:txBody>
      </p:sp>
      <p:sp>
        <p:nvSpPr>
          <p:cNvPr id="311" name="Google Shape;311;g6ea8db464a_0_275"/>
          <p:cNvSpPr/>
          <p:nvPr/>
        </p:nvSpPr>
        <p:spPr>
          <a:xfrm>
            <a:off x="16375347" y="5529312"/>
            <a:ext cx="617100" cy="617100"/>
          </a:xfrm>
          <a:prstGeom prst="ellipse">
            <a:avLst/>
          </a:prstGeom>
          <a:solidFill>
            <a:srgbClr val="EFC88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highlight>
                <a:srgbClr val="FFFF00"/>
              </a:highlight>
              <a:latin typeface="Arial"/>
              <a:ea typeface="Arial"/>
              <a:cs typeface="Arial"/>
              <a:sym typeface="Arial"/>
            </a:endParaRPr>
          </a:p>
        </p:txBody>
      </p:sp>
      <p:sp>
        <p:nvSpPr>
          <p:cNvPr id="312" name="Google Shape;312;g6ea8db464a_0_275"/>
          <p:cNvSpPr/>
          <p:nvPr/>
        </p:nvSpPr>
        <p:spPr>
          <a:xfrm>
            <a:off x="16375347" y="4738740"/>
            <a:ext cx="617100" cy="617100"/>
          </a:xfrm>
          <a:prstGeom prst="ellipse">
            <a:avLst/>
          </a:prstGeom>
          <a:solidFill>
            <a:srgbClr val="C7D3D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13" name="Google Shape;313;g6ea8db464a_0_275"/>
          <p:cNvSpPr/>
          <p:nvPr/>
        </p:nvSpPr>
        <p:spPr>
          <a:xfrm>
            <a:off x="16375347" y="6319884"/>
            <a:ext cx="617100" cy="617100"/>
          </a:xfrm>
          <a:prstGeom prst="ellipse">
            <a:avLst/>
          </a:prstGeom>
          <a:solidFill>
            <a:srgbClr val="CF5C3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14" name="Google Shape;314;g6ea8db464a_0_275"/>
          <p:cNvSpPr/>
          <p:nvPr/>
        </p:nvSpPr>
        <p:spPr>
          <a:xfrm>
            <a:off x="16375347" y="3157596"/>
            <a:ext cx="617100" cy="617100"/>
          </a:xfrm>
          <a:prstGeom prst="ellipse">
            <a:avLst/>
          </a:prstGeom>
          <a:solidFill>
            <a:srgbClr val="162E5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15" name="Google Shape;315;g6ea8db464a_0_275"/>
          <p:cNvSpPr/>
          <p:nvPr/>
        </p:nvSpPr>
        <p:spPr>
          <a:xfrm>
            <a:off x="16375347" y="3948168"/>
            <a:ext cx="617100" cy="617100"/>
          </a:xfrm>
          <a:prstGeom prst="ellipse">
            <a:avLst/>
          </a:prstGeom>
          <a:solidFill>
            <a:srgbClr val="FF896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16" name="Google Shape;316;g6ea8db464a_0_275"/>
          <p:cNvSpPr/>
          <p:nvPr/>
        </p:nvSpPr>
        <p:spPr>
          <a:xfrm>
            <a:off x="16375347" y="7110456"/>
            <a:ext cx="617100" cy="617100"/>
          </a:xfrm>
          <a:prstGeom prst="ellipse">
            <a:avLst/>
          </a:prstGeom>
          <a:solidFill>
            <a:srgbClr val="83978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17" name="Google Shape;317;g6ea8db464a_0_275"/>
          <p:cNvSpPr/>
          <p:nvPr/>
        </p:nvSpPr>
        <p:spPr>
          <a:xfrm>
            <a:off x="16375347" y="7901030"/>
            <a:ext cx="617100" cy="617100"/>
          </a:xfrm>
          <a:prstGeom prst="ellipse">
            <a:avLst/>
          </a:prstGeom>
          <a:solidFill>
            <a:srgbClr val="009FB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cSld>
  <p:clrMapOvr>
    <a:masterClrMapping/>
  </p:clrMapOvr>
  <p:extLst>
    <p:ext uri="{DCECCB84-F9BA-43D5-87BE-67443E8EF086}">
      <p15:sldGuideLst xmlns:p15="http://schemas.microsoft.com/office/powerpoint/2012/main">
        <p15:guide id="1" pos="576">
          <p15:clr>
            <a:srgbClr val="FA7B17"/>
          </p15:clr>
        </p15:guide>
        <p15:guide id="2" pos="9792">
          <p15:clr>
            <a:srgbClr val="FA7B17"/>
          </p15:clr>
        </p15:guide>
        <p15:guide id="3" orient="horz" pos="5184">
          <p15:clr>
            <a:srgbClr val="FA7B17"/>
          </p15:clr>
        </p15:guide>
        <p15:guide id="4" orient="horz" pos="578">
          <p15:clr>
            <a:srgbClr val="FA7B17"/>
          </p15:clr>
        </p15:guide>
        <p15:guide id="5" pos="864">
          <p15:clr>
            <a:srgbClr val="FA7B17"/>
          </p15:clr>
        </p15:guide>
        <p15:guide id="6" pos="9504">
          <p15:clr>
            <a:srgbClr val="FA7B17"/>
          </p15:clr>
        </p15:guide>
        <p15:guide id="7" orient="horz" pos="864">
          <p15:clr>
            <a:srgbClr val="FA7B17"/>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Learning Objectives">
  <p:cSld name="Learning Objectives">
    <p:spTree>
      <p:nvGrpSpPr>
        <p:cNvPr id="1" name="Shape 318"/>
        <p:cNvGrpSpPr/>
        <p:nvPr/>
      </p:nvGrpSpPr>
      <p:grpSpPr>
        <a:xfrm>
          <a:off x="0" y="0"/>
          <a:ext cx="0" cy="0"/>
          <a:chOff x="0" y="0"/>
          <a:chExt cx="0" cy="0"/>
        </a:xfrm>
      </p:grpSpPr>
      <p:pic>
        <p:nvPicPr>
          <p:cNvPr id="319" name="Google Shape;319;p134" descr="A close up of a sign&#10;&#10;Description automatically generated"/>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320" name="Google Shape;320;p134"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321" name="Google Shape;321;p134"/>
          <p:cNvSpPr/>
          <p:nvPr/>
        </p:nvSpPr>
        <p:spPr>
          <a:xfrm>
            <a:off x="2747395" y="769174"/>
            <a:ext cx="4819800" cy="523200"/>
          </a:xfrm>
          <a:prstGeom prst="rect">
            <a:avLst/>
          </a:prstGeom>
          <a:noFill/>
          <a:ln>
            <a:noFill/>
          </a:ln>
        </p:spPr>
        <p:txBody>
          <a:bodyPr spcFirstLastPara="1" wrap="square" lIns="91425" tIns="45700" rIns="91425" bIns="45700" anchor="t" anchorCtr="0">
            <a:spAutoFit/>
          </a:bodyPr>
          <a:lstStyle/>
          <a:p>
            <a:pPr marL="457200" marR="0" lvl="0" indent="-228600" algn="ctr" rtl="0">
              <a:lnSpc>
                <a:spcPct val="100000"/>
              </a:lnSpc>
              <a:spcBef>
                <a:spcPts val="0"/>
              </a:spcBef>
              <a:spcAft>
                <a:spcPts val="0"/>
              </a:spcAft>
              <a:buClr>
                <a:srgbClr val="3F3F3F"/>
              </a:buClr>
              <a:buSzPts val="2200"/>
              <a:buFont typeface="Arial"/>
              <a:buNone/>
            </a:pPr>
            <a:r>
              <a:rPr lang="en-US" sz="2800" b="1" i="0" u="none" strike="noStrike" cap="none">
                <a:solidFill>
                  <a:srgbClr val="3F3F3F"/>
                </a:solidFill>
                <a:latin typeface="Open Sans"/>
                <a:ea typeface="Open Sans"/>
                <a:cs typeface="Open Sans"/>
                <a:sym typeface="Open Sans"/>
              </a:rPr>
              <a:t>Learning Objectives</a:t>
            </a:r>
            <a:endParaRPr sz="1400" b="0" i="0" u="none" strike="noStrike" cap="none">
              <a:solidFill>
                <a:srgbClr val="000000"/>
              </a:solidFill>
              <a:latin typeface="Arial"/>
              <a:ea typeface="Arial"/>
              <a:cs typeface="Arial"/>
              <a:sym typeface="Arial"/>
            </a:endParaRPr>
          </a:p>
        </p:txBody>
      </p:sp>
      <p:pic>
        <p:nvPicPr>
          <p:cNvPr id="322" name="Google Shape;322;p134"/>
          <p:cNvPicPr preferRelativeResize="0"/>
          <p:nvPr/>
        </p:nvPicPr>
        <p:blipFill rotWithShape="1">
          <a:blip r:embed="rId4">
            <a:alphaModFix/>
          </a:blip>
          <a:srcRect/>
          <a:stretch/>
        </p:blipFill>
        <p:spPr>
          <a:xfrm>
            <a:off x="2870200" y="1186581"/>
            <a:ext cx="4819923" cy="365760"/>
          </a:xfrm>
          <a:prstGeom prst="rect">
            <a:avLst/>
          </a:prstGeom>
          <a:noFill/>
          <a:ln>
            <a:noFill/>
          </a:ln>
        </p:spPr>
      </p:pic>
      <p:sp>
        <p:nvSpPr>
          <p:cNvPr id="323" name="Google Shape;323;p134"/>
          <p:cNvSpPr txBox="1">
            <a:spLocks noGrp="1"/>
          </p:cNvSpPr>
          <p:nvPr>
            <p:ph type="body" idx="1"/>
          </p:nvPr>
        </p:nvSpPr>
        <p:spPr>
          <a:xfrm>
            <a:off x="1332874" y="3087441"/>
            <a:ext cx="8229600" cy="548640"/>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Font typeface="Arial"/>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324" name="Google Shape;324;p134"/>
          <p:cNvSpPr txBox="1">
            <a:spLocks noGrp="1"/>
          </p:cNvSpPr>
          <p:nvPr>
            <p:ph type="body" idx="2"/>
          </p:nvPr>
        </p:nvSpPr>
        <p:spPr>
          <a:xfrm>
            <a:off x="1332874" y="4260784"/>
            <a:ext cx="8229600" cy="548640"/>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Font typeface="Arial"/>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325" name="Google Shape;325;p134"/>
          <p:cNvSpPr txBox="1">
            <a:spLocks noGrp="1"/>
          </p:cNvSpPr>
          <p:nvPr>
            <p:ph type="body" idx="3"/>
          </p:nvPr>
        </p:nvSpPr>
        <p:spPr>
          <a:xfrm>
            <a:off x="1332874" y="5434127"/>
            <a:ext cx="8229600" cy="548640"/>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Font typeface="Arial"/>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326" name="Google Shape;326;p134"/>
          <p:cNvSpPr txBox="1">
            <a:spLocks noGrp="1"/>
          </p:cNvSpPr>
          <p:nvPr>
            <p:ph type="body" idx="4"/>
          </p:nvPr>
        </p:nvSpPr>
        <p:spPr>
          <a:xfrm>
            <a:off x="1332874" y="6595283"/>
            <a:ext cx="8229600" cy="548640"/>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Font typeface="Arial"/>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327" name="Google Shape;327;p134"/>
          <p:cNvSpPr/>
          <p:nvPr/>
        </p:nvSpPr>
        <p:spPr>
          <a:xfrm>
            <a:off x="718944" y="2187719"/>
            <a:ext cx="7888027" cy="553212"/>
          </a:xfrm>
          <a:prstGeom prst="rect">
            <a:avLst/>
          </a:prstGeom>
          <a:noFill/>
          <a:ln>
            <a:noFill/>
          </a:ln>
        </p:spPr>
        <p:txBody>
          <a:bodyPr spcFirstLastPara="1" wrap="square" lIns="91425" tIns="0" rIns="91425" bIns="0" anchor="t" anchorCtr="0">
            <a:normAutofit/>
          </a:bodyPr>
          <a:lstStyle/>
          <a:p>
            <a:pPr marL="342900" marR="0" lvl="0" indent="-342900" algn="l" rtl="0">
              <a:lnSpc>
                <a:spcPct val="90000"/>
              </a:lnSpc>
              <a:spcBef>
                <a:spcPts val="1000"/>
              </a:spcBef>
              <a:spcAft>
                <a:spcPts val="0"/>
              </a:spcAft>
              <a:buClr>
                <a:schemeClr val="dk1"/>
              </a:buClr>
              <a:buSzPts val="2800"/>
              <a:buFont typeface="Arial"/>
              <a:buNone/>
            </a:pPr>
            <a:r>
              <a:rPr lang="en-US" sz="2200" b="0" i="0" u="none" strike="noStrike" cap="none">
                <a:solidFill>
                  <a:srgbClr val="3F3F3F"/>
                </a:solidFill>
                <a:latin typeface="Open Sans"/>
                <a:ea typeface="Open Sans"/>
                <a:cs typeface="Open Sans"/>
                <a:sym typeface="Open Sans"/>
              </a:rPr>
              <a:t>By the end of this lesson, you will be able to:</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Key Takeaways">
  <p:cSld name="Key Takeaways">
    <p:spTree>
      <p:nvGrpSpPr>
        <p:cNvPr id="1" name="Shape 328"/>
        <p:cNvGrpSpPr/>
        <p:nvPr/>
      </p:nvGrpSpPr>
      <p:grpSpPr>
        <a:xfrm>
          <a:off x="0" y="0"/>
          <a:ext cx="0" cy="0"/>
          <a:chOff x="0" y="0"/>
          <a:chExt cx="0" cy="0"/>
        </a:xfrm>
      </p:grpSpPr>
      <p:pic>
        <p:nvPicPr>
          <p:cNvPr id="329" name="Google Shape;329;p135" descr="A close up of a sign&#10;&#10;Description automatically generated"/>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330" name="Google Shape;330;p135"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pic>
        <p:nvPicPr>
          <p:cNvPr id="331" name="Google Shape;331;p135"/>
          <p:cNvPicPr preferRelativeResize="0"/>
          <p:nvPr/>
        </p:nvPicPr>
        <p:blipFill rotWithShape="1">
          <a:blip r:embed="rId4">
            <a:alphaModFix/>
          </a:blip>
          <a:srcRect/>
          <a:stretch/>
        </p:blipFill>
        <p:spPr>
          <a:xfrm>
            <a:off x="3302000" y="1186581"/>
            <a:ext cx="3975100" cy="365760"/>
          </a:xfrm>
          <a:prstGeom prst="rect">
            <a:avLst/>
          </a:prstGeom>
          <a:noFill/>
          <a:ln>
            <a:noFill/>
          </a:ln>
        </p:spPr>
      </p:pic>
      <p:sp>
        <p:nvSpPr>
          <p:cNvPr id="332" name="Google Shape;332;p135"/>
          <p:cNvSpPr/>
          <p:nvPr/>
        </p:nvSpPr>
        <p:spPr>
          <a:xfrm>
            <a:off x="2747395" y="769174"/>
            <a:ext cx="4819925" cy="523220"/>
          </a:xfrm>
          <a:prstGeom prst="rect">
            <a:avLst/>
          </a:prstGeom>
          <a:noFill/>
          <a:ln>
            <a:noFill/>
          </a:ln>
        </p:spPr>
        <p:txBody>
          <a:bodyPr spcFirstLastPara="1" wrap="square" lIns="91425" tIns="45700" rIns="91425" bIns="45700" anchor="t" anchorCtr="0">
            <a:spAutoFit/>
          </a:bodyPr>
          <a:lstStyle/>
          <a:p>
            <a:pPr marL="228600" marR="0" lvl="0" indent="0" algn="ctr" rtl="0">
              <a:lnSpc>
                <a:spcPct val="100000"/>
              </a:lnSpc>
              <a:spcBef>
                <a:spcPts val="0"/>
              </a:spcBef>
              <a:spcAft>
                <a:spcPts val="0"/>
              </a:spcAft>
              <a:buClr>
                <a:srgbClr val="3F3F3F"/>
              </a:buClr>
              <a:buSzPts val="2200"/>
              <a:buFont typeface="Arial"/>
              <a:buNone/>
            </a:pPr>
            <a:r>
              <a:rPr lang="en-US" sz="2800" b="1" i="0" u="none" strike="noStrike" cap="none">
                <a:solidFill>
                  <a:srgbClr val="3F3F3F"/>
                </a:solidFill>
                <a:latin typeface="Open Sans"/>
                <a:ea typeface="Open Sans"/>
                <a:cs typeface="Open Sans"/>
                <a:sym typeface="Open Sans"/>
              </a:rPr>
              <a:t>Key Takeaways</a:t>
            </a:r>
            <a:endParaRPr sz="1400" b="0" i="0" u="none" strike="noStrike" cap="none">
              <a:solidFill>
                <a:srgbClr val="000000"/>
              </a:solidFill>
              <a:latin typeface="Arial"/>
              <a:ea typeface="Arial"/>
              <a:cs typeface="Arial"/>
              <a:sym typeface="Arial"/>
            </a:endParaRPr>
          </a:p>
        </p:txBody>
      </p:sp>
      <p:sp>
        <p:nvSpPr>
          <p:cNvPr id="333" name="Google Shape;333;p135"/>
          <p:cNvSpPr txBox="1">
            <a:spLocks noGrp="1"/>
          </p:cNvSpPr>
          <p:nvPr>
            <p:ph type="body" idx="1"/>
          </p:nvPr>
        </p:nvSpPr>
        <p:spPr>
          <a:xfrm>
            <a:off x="1306861" y="2180141"/>
            <a:ext cx="8099408" cy="586248"/>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Font typeface="Arial"/>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334" name="Google Shape;334;p135"/>
          <p:cNvSpPr txBox="1">
            <a:spLocks noGrp="1"/>
          </p:cNvSpPr>
          <p:nvPr>
            <p:ph type="body" idx="2"/>
          </p:nvPr>
        </p:nvSpPr>
        <p:spPr>
          <a:xfrm>
            <a:off x="1306861" y="3372838"/>
            <a:ext cx="8099408" cy="586248"/>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Font typeface="Arial"/>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335" name="Google Shape;335;p135"/>
          <p:cNvSpPr txBox="1">
            <a:spLocks noGrp="1"/>
          </p:cNvSpPr>
          <p:nvPr>
            <p:ph type="body" idx="3"/>
          </p:nvPr>
        </p:nvSpPr>
        <p:spPr>
          <a:xfrm>
            <a:off x="1306861" y="4565535"/>
            <a:ext cx="8099408" cy="586248"/>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Font typeface="Arial"/>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336" name="Google Shape;336;p135"/>
          <p:cNvSpPr txBox="1">
            <a:spLocks noGrp="1"/>
          </p:cNvSpPr>
          <p:nvPr>
            <p:ph type="body" idx="4"/>
          </p:nvPr>
        </p:nvSpPr>
        <p:spPr>
          <a:xfrm>
            <a:off x="1306861" y="5758233"/>
            <a:ext cx="8099408" cy="586248"/>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Font typeface="Arial"/>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You Already Know">
  <p:cSld name="You Already Know">
    <p:spTree>
      <p:nvGrpSpPr>
        <p:cNvPr id="1" name="Shape 337"/>
        <p:cNvGrpSpPr/>
        <p:nvPr/>
      </p:nvGrpSpPr>
      <p:grpSpPr>
        <a:xfrm>
          <a:off x="0" y="0"/>
          <a:ext cx="0" cy="0"/>
          <a:chOff x="0" y="0"/>
          <a:chExt cx="0" cy="0"/>
        </a:xfrm>
      </p:grpSpPr>
      <p:pic>
        <p:nvPicPr>
          <p:cNvPr id="338" name="Google Shape;338;p136" descr="A screenshot of a computer&#10;&#10;Description automatically generated"/>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339" name="Google Shape;339;p136" descr="A picture containing object&#10;&#10;Description automatically generated"/>
          <p:cNvPicPr preferRelativeResize="0"/>
          <p:nvPr/>
        </p:nvPicPr>
        <p:blipFill rotWithShape="1">
          <a:blip r:embed="rId3">
            <a:alphaModFix/>
          </a:blip>
          <a:srcRect/>
          <a:stretch/>
        </p:blipFill>
        <p:spPr>
          <a:xfrm>
            <a:off x="0" y="228487"/>
            <a:ext cx="16255999" cy="8687026"/>
          </a:xfrm>
          <a:prstGeom prst="rect">
            <a:avLst/>
          </a:prstGeom>
          <a:noFill/>
          <a:ln>
            <a:noFill/>
          </a:ln>
        </p:spPr>
      </p:pic>
      <p:pic>
        <p:nvPicPr>
          <p:cNvPr id="340" name="Google Shape;340;p136" descr="A close up of a logo&#10;&#10;Description automatically generated"/>
          <p:cNvPicPr preferRelativeResize="0"/>
          <p:nvPr/>
        </p:nvPicPr>
        <p:blipFill rotWithShape="1">
          <a:blip r:embed="rId4">
            <a:alphaModFix/>
          </a:blip>
          <a:srcRect/>
          <a:stretch/>
        </p:blipFill>
        <p:spPr>
          <a:xfrm>
            <a:off x="0" y="0"/>
            <a:ext cx="16256000" cy="9144000"/>
          </a:xfrm>
          <a:prstGeom prst="rect">
            <a:avLst/>
          </a:prstGeom>
          <a:noFill/>
          <a:ln>
            <a:noFill/>
          </a:ln>
        </p:spPr>
      </p:pic>
      <p:sp>
        <p:nvSpPr>
          <p:cNvPr id="341" name="Google Shape;341;p136"/>
          <p:cNvSpPr txBox="1">
            <a:spLocks noGrp="1"/>
          </p:cNvSpPr>
          <p:nvPr>
            <p:ph type="body" idx="1"/>
          </p:nvPr>
        </p:nvSpPr>
        <p:spPr>
          <a:xfrm>
            <a:off x="1523093" y="2244767"/>
            <a:ext cx="13209814" cy="5527418"/>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342" name="Google Shape;342;p136"/>
          <p:cNvSpPr/>
          <p:nvPr/>
        </p:nvSpPr>
        <p:spPr>
          <a:xfrm>
            <a:off x="5718038" y="569353"/>
            <a:ext cx="4819925" cy="430887"/>
          </a:xfrm>
          <a:prstGeom prst="rect">
            <a:avLst/>
          </a:prstGeom>
          <a:noFill/>
          <a:ln>
            <a:noFill/>
          </a:ln>
        </p:spPr>
        <p:txBody>
          <a:bodyPr spcFirstLastPara="1" wrap="square" lIns="91425" tIns="0" rIns="91425" bIns="0" anchor="t" anchorCtr="0">
            <a:spAutoFit/>
          </a:bodyPr>
          <a:lstStyle/>
          <a:p>
            <a:pPr marL="0" marR="0" lvl="0" indent="0" algn="ctr" rtl="0">
              <a:lnSpc>
                <a:spcPct val="100000"/>
              </a:lnSpc>
              <a:spcBef>
                <a:spcPts val="0"/>
              </a:spcBef>
              <a:spcAft>
                <a:spcPts val="0"/>
              </a:spcAft>
              <a:buClr>
                <a:srgbClr val="000000"/>
              </a:buClr>
              <a:buSzPts val="2800"/>
              <a:buFont typeface="Arial"/>
              <a:buNone/>
            </a:pPr>
            <a:r>
              <a:rPr lang="en-US" sz="2800" b="1" i="0" u="none" strike="noStrike" cap="none">
                <a:solidFill>
                  <a:schemeClr val="lt1"/>
                </a:solidFill>
                <a:latin typeface="Open Sans"/>
                <a:ea typeface="Open Sans"/>
                <a:cs typeface="Open Sans"/>
                <a:sym typeface="Open Sans"/>
              </a:rPr>
              <a:t>You Already Know</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cenario ">
  <p:cSld name="1_Scenario ">
    <p:spTree>
      <p:nvGrpSpPr>
        <p:cNvPr id="1" name="Shape 33"/>
        <p:cNvGrpSpPr/>
        <p:nvPr/>
      </p:nvGrpSpPr>
      <p:grpSpPr>
        <a:xfrm>
          <a:off x="0" y="0"/>
          <a:ext cx="0" cy="0"/>
          <a:chOff x="0" y="0"/>
          <a:chExt cx="0" cy="0"/>
        </a:xfrm>
      </p:grpSpPr>
      <p:pic>
        <p:nvPicPr>
          <p:cNvPr id="34" name="Google Shape;34;p124"/>
          <p:cNvPicPr preferRelativeResize="0"/>
          <p:nvPr/>
        </p:nvPicPr>
        <p:blipFill rotWithShape="1">
          <a:blip r:embed="rId2">
            <a:alphaModFix/>
          </a:blip>
          <a:srcRect/>
          <a:stretch/>
        </p:blipFill>
        <p:spPr>
          <a:xfrm>
            <a:off x="0" y="-18661"/>
            <a:ext cx="16256002" cy="9144052"/>
          </a:xfrm>
          <a:prstGeom prst="rect">
            <a:avLst/>
          </a:prstGeom>
          <a:noFill/>
          <a:ln>
            <a:noFill/>
          </a:ln>
        </p:spPr>
      </p:pic>
      <p:sp>
        <p:nvSpPr>
          <p:cNvPr id="35" name="Google Shape;35;p124"/>
          <p:cNvSpPr/>
          <p:nvPr/>
        </p:nvSpPr>
        <p:spPr>
          <a:xfrm>
            <a:off x="4653550" y="305074"/>
            <a:ext cx="7855442" cy="444733"/>
          </a:xfrm>
          <a:prstGeom prst="rect">
            <a:avLst/>
          </a:prstGeom>
          <a:noFill/>
          <a:ln>
            <a:noFill/>
          </a:ln>
        </p:spPr>
        <p:txBody>
          <a:bodyPr spcFirstLastPara="1" wrap="square" lIns="91425" tIns="0" rIns="91425" bIns="0" anchor="t" anchorCtr="0">
            <a:noAutofit/>
          </a:bodyPr>
          <a:lstStyle/>
          <a:p>
            <a:pPr marL="0" marR="0" lvl="0" indent="0" algn="ctr" rtl="0">
              <a:lnSpc>
                <a:spcPct val="100000"/>
              </a:lnSpc>
              <a:spcBef>
                <a:spcPts val="0"/>
              </a:spcBef>
              <a:spcAft>
                <a:spcPts val="0"/>
              </a:spcAft>
              <a:buClr>
                <a:srgbClr val="000000"/>
              </a:buClr>
              <a:buSzPts val="2800"/>
              <a:buFont typeface="Arial"/>
              <a:buNone/>
            </a:pPr>
            <a:r>
              <a:rPr lang="en-US" sz="2800" b="1" i="0" u="none" strike="noStrike" cap="none">
                <a:solidFill>
                  <a:srgbClr val="434343"/>
                </a:solidFill>
                <a:latin typeface="Open Sans"/>
                <a:ea typeface="Open Sans"/>
                <a:cs typeface="Open Sans"/>
                <a:sym typeface="Open Sans"/>
              </a:rPr>
              <a:t>A Day in the Life of a Full Stack Developer</a:t>
            </a:r>
            <a:endParaRPr sz="1400" b="0" i="0" u="none" strike="noStrike" cap="none">
              <a:solidFill>
                <a:srgbClr val="434343"/>
              </a:solidFill>
              <a:latin typeface="Open Sans"/>
              <a:ea typeface="Open Sans"/>
              <a:cs typeface="Open Sans"/>
              <a:sym typeface="Open Sans"/>
            </a:endParaRPr>
          </a:p>
        </p:txBody>
      </p:sp>
      <p:sp>
        <p:nvSpPr>
          <p:cNvPr id="36" name="Google Shape;36;p124"/>
          <p:cNvSpPr txBox="1">
            <a:spLocks noGrp="1"/>
          </p:cNvSpPr>
          <p:nvPr>
            <p:ph type="body" idx="1"/>
          </p:nvPr>
        </p:nvSpPr>
        <p:spPr>
          <a:xfrm>
            <a:off x="1334298" y="2205150"/>
            <a:ext cx="9435000" cy="5527500"/>
          </a:xfrm>
          <a:prstGeom prst="rect">
            <a:avLst/>
          </a:prstGeom>
          <a:noFill/>
          <a:ln>
            <a:noFill/>
          </a:ln>
        </p:spPr>
        <p:txBody>
          <a:bodyPr spcFirstLastPara="1" wrap="square" lIns="91425" tIns="0" rIns="91425" bIns="0" anchor="t" anchorCtr="0">
            <a:noAutofit/>
          </a:bodyPr>
          <a:lstStyle>
            <a:lvl1pPr marL="457200" lvl="0" indent="-228600" algn="l">
              <a:lnSpc>
                <a:spcPct val="90000"/>
              </a:lnSpc>
              <a:spcBef>
                <a:spcPts val="1000"/>
              </a:spcBef>
              <a:spcAft>
                <a:spcPts val="0"/>
              </a:spcAft>
              <a:buClr>
                <a:srgbClr val="3F3F3F"/>
              </a:buClr>
              <a:buSzPts val="2800"/>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37" name="Google Shape;37;p124"/>
          <p:cNvPicPr preferRelativeResize="0"/>
          <p:nvPr/>
        </p:nvPicPr>
        <p:blipFill rotWithShape="1">
          <a:blip r:embed="rId3">
            <a:alphaModFix/>
          </a:blip>
          <a:srcRect t="6807" b="6798"/>
          <a:stretch/>
        </p:blipFill>
        <p:spPr>
          <a:xfrm>
            <a:off x="3181792" y="804671"/>
            <a:ext cx="11026272" cy="91075"/>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Learning Objectives">
  <p:cSld name="Learning Objectives">
    <p:spTree>
      <p:nvGrpSpPr>
        <p:cNvPr id="1" name="Shape 38"/>
        <p:cNvGrpSpPr/>
        <p:nvPr/>
      </p:nvGrpSpPr>
      <p:grpSpPr>
        <a:xfrm>
          <a:off x="0" y="0"/>
          <a:ext cx="0" cy="0"/>
          <a:chOff x="0" y="0"/>
          <a:chExt cx="0" cy="0"/>
        </a:xfrm>
      </p:grpSpPr>
      <p:pic>
        <p:nvPicPr>
          <p:cNvPr id="39" name="Google Shape;39;p125" descr="Graphical user interface&#10;&#10;Description automatically generated with low confidence"/>
          <p:cNvPicPr preferRelativeResize="0"/>
          <p:nvPr/>
        </p:nvPicPr>
        <p:blipFill rotWithShape="1">
          <a:blip r:embed="rId2">
            <a:alphaModFix/>
          </a:blip>
          <a:srcRect/>
          <a:stretch/>
        </p:blipFill>
        <p:spPr>
          <a:xfrm>
            <a:off x="0" y="0"/>
            <a:ext cx="16255999" cy="9144000"/>
          </a:xfrm>
          <a:prstGeom prst="rect">
            <a:avLst/>
          </a:prstGeom>
          <a:noFill/>
          <a:ln>
            <a:noFill/>
          </a:ln>
        </p:spPr>
      </p:pic>
      <p:sp>
        <p:nvSpPr>
          <p:cNvPr id="40" name="Google Shape;40;p125"/>
          <p:cNvSpPr/>
          <p:nvPr/>
        </p:nvSpPr>
        <p:spPr>
          <a:xfrm>
            <a:off x="2747395" y="769174"/>
            <a:ext cx="4819800" cy="523200"/>
          </a:xfrm>
          <a:prstGeom prst="rect">
            <a:avLst/>
          </a:prstGeom>
          <a:noFill/>
          <a:ln>
            <a:noFill/>
          </a:ln>
        </p:spPr>
        <p:txBody>
          <a:bodyPr spcFirstLastPara="1" wrap="square" lIns="91425" tIns="45700" rIns="91425" bIns="45700" anchor="t" anchorCtr="0">
            <a:noAutofit/>
          </a:bodyPr>
          <a:lstStyle/>
          <a:p>
            <a:pPr marL="457200" marR="0" lvl="0" indent="-228600" algn="ctr" rtl="0">
              <a:lnSpc>
                <a:spcPct val="100000"/>
              </a:lnSpc>
              <a:spcBef>
                <a:spcPts val="0"/>
              </a:spcBef>
              <a:spcAft>
                <a:spcPts val="0"/>
              </a:spcAft>
              <a:buClr>
                <a:srgbClr val="3F3F3F"/>
              </a:buClr>
              <a:buSzPts val="2200"/>
              <a:buFont typeface="Arial"/>
              <a:buNone/>
            </a:pPr>
            <a:r>
              <a:rPr lang="en-US" sz="2800" b="1" i="0" u="none" strike="noStrike" cap="none">
                <a:solidFill>
                  <a:srgbClr val="3F3F3F"/>
                </a:solidFill>
                <a:latin typeface="Open Sans"/>
                <a:ea typeface="Open Sans"/>
                <a:cs typeface="Open Sans"/>
                <a:sym typeface="Open Sans"/>
              </a:rPr>
              <a:t>Learning Objectives</a:t>
            </a:r>
            <a:endParaRPr sz="1400" b="0" i="0" u="none" strike="noStrike" cap="none">
              <a:solidFill>
                <a:srgbClr val="000000"/>
              </a:solidFill>
              <a:latin typeface="Open Sans"/>
              <a:ea typeface="Open Sans"/>
              <a:cs typeface="Open Sans"/>
              <a:sym typeface="Open Sans"/>
            </a:endParaRPr>
          </a:p>
        </p:txBody>
      </p:sp>
      <p:sp>
        <p:nvSpPr>
          <p:cNvPr id="41" name="Google Shape;41;p125"/>
          <p:cNvSpPr txBox="1">
            <a:spLocks noGrp="1"/>
          </p:cNvSpPr>
          <p:nvPr>
            <p:ph type="body" idx="1"/>
          </p:nvPr>
        </p:nvSpPr>
        <p:spPr>
          <a:xfrm>
            <a:off x="1470660" y="2514932"/>
            <a:ext cx="8229600" cy="548700"/>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Clr>
                <a:srgbClr val="3F3F3F"/>
              </a:buClr>
              <a:buSzPts val="2800"/>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2" name="Google Shape;42;p125"/>
          <p:cNvSpPr txBox="1">
            <a:spLocks noGrp="1"/>
          </p:cNvSpPr>
          <p:nvPr>
            <p:ph type="body" idx="2"/>
          </p:nvPr>
        </p:nvSpPr>
        <p:spPr>
          <a:xfrm>
            <a:off x="1470660" y="3688275"/>
            <a:ext cx="8229600" cy="548700"/>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Clr>
                <a:srgbClr val="3F3F3F"/>
              </a:buClr>
              <a:buSzPts val="2800"/>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3" name="Google Shape;43;p125"/>
          <p:cNvSpPr txBox="1">
            <a:spLocks noGrp="1"/>
          </p:cNvSpPr>
          <p:nvPr>
            <p:ph type="body" idx="3"/>
          </p:nvPr>
        </p:nvSpPr>
        <p:spPr>
          <a:xfrm>
            <a:off x="1470660" y="4861618"/>
            <a:ext cx="8229600" cy="548700"/>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Clr>
                <a:srgbClr val="3F3F3F"/>
              </a:buClr>
              <a:buSzPts val="2800"/>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 name="Google Shape;44;p125"/>
          <p:cNvSpPr txBox="1">
            <a:spLocks noGrp="1"/>
          </p:cNvSpPr>
          <p:nvPr>
            <p:ph type="body" idx="4"/>
          </p:nvPr>
        </p:nvSpPr>
        <p:spPr>
          <a:xfrm>
            <a:off x="1470660" y="6034961"/>
            <a:ext cx="8229600" cy="548700"/>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Clr>
                <a:srgbClr val="3F3F3F"/>
              </a:buClr>
              <a:buSzPts val="2800"/>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5" name="Google Shape;45;p125"/>
          <p:cNvSpPr/>
          <p:nvPr/>
        </p:nvSpPr>
        <p:spPr>
          <a:xfrm>
            <a:off x="909797" y="1680111"/>
            <a:ext cx="7887900" cy="553200"/>
          </a:xfrm>
          <a:prstGeom prst="rect">
            <a:avLst/>
          </a:prstGeom>
          <a:noFill/>
          <a:ln>
            <a:noFill/>
          </a:ln>
        </p:spPr>
        <p:txBody>
          <a:bodyPr spcFirstLastPara="1" wrap="square" lIns="91425" tIns="0" rIns="91425" bIns="0" anchor="t" anchorCtr="0">
            <a:noAutofit/>
          </a:bodyPr>
          <a:lstStyle/>
          <a:p>
            <a:pPr marL="342900" marR="0" lvl="0" indent="-342900" algn="l" rtl="0">
              <a:lnSpc>
                <a:spcPct val="90000"/>
              </a:lnSpc>
              <a:spcBef>
                <a:spcPts val="1000"/>
              </a:spcBef>
              <a:spcAft>
                <a:spcPts val="0"/>
              </a:spcAft>
              <a:buClr>
                <a:schemeClr val="dk1"/>
              </a:buClr>
              <a:buSzPts val="2800"/>
              <a:buFont typeface="Arial"/>
              <a:buNone/>
            </a:pPr>
            <a:r>
              <a:rPr lang="en-US" sz="2200" b="0" i="0" u="none" strike="noStrike" cap="none">
                <a:solidFill>
                  <a:srgbClr val="3F3F3F"/>
                </a:solidFill>
                <a:latin typeface="Open Sans"/>
                <a:ea typeface="Open Sans"/>
                <a:cs typeface="Open Sans"/>
                <a:sym typeface="Open Sans"/>
              </a:rPr>
              <a:t>By the end of this lesson, you will be able to:</a:t>
            </a:r>
            <a:endParaRPr sz="1400" b="0" i="0" u="none" strike="noStrike" cap="none">
              <a:solidFill>
                <a:srgbClr val="000000"/>
              </a:solidFill>
              <a:latin typeface="Open Sans"/>
              <a:ea typeface="Open Sans"/>
              <a:cs typeface="Open Sans"/>
              <a:sym typeface="Open Sans"/>
            </a:endParaRPr>
          </a:p>
        </p:txBody>
      </p:sp>
      <p:pic>
        <p:nvPicPr>
          <p:cNvPr id="46" name="Google Shape;46;p125"/>
          <p:cNvPicPr preferRelativeResize="0"/>
          <p:nvPr/>
        </p:nvPicPr>
        <p:blipFill rotWithShape="1">
          <a:blip r:embed="rId3">
            <a:alphaModFix/>
          </a:blip>
          <a:srcRect t="6807" b="6798"/>
          <a:stretch/>
        </p:blipFill>
        <p:spPr>
          <a:xfrm>
            <a:off x="2760687" y="1311035"/>
            <a:ext cx="5440154" cy="91075"/>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opic Break">
  <p:cSld name="Topic Break">
    <p:spTree>
      <p:nvGrpSpPr>
        <p:cNvPr id="1" name="Shape 47"/>
        <p:cNvGrpSpPr/>
        <p:nvPr/>
      </p:nvGrpSpPr>
      <p:grpSpPr>
        <a:xfrm>
          <a:off x="0" y="0"/>
          <a:ext cx="0" cy="0"/>
          <a:chOff x="0" y="0"/>
          <a:chExt cx="0" cy="0"/>
        </a:xfrm>
      </p:grpSpPr>
      <p:pic>
        <p:nvPicPr>
          <p:cNvPr id="48" name="Google Shape;48;p126"/>
          <p:cNvPicPr preferRelativeResize="0"/>
          <p:nvPr/>
        </p:nvPicPr>
        <p:blipFill rotWithShape="1">
          <a:blip r:embed="rId2">
            <a:alphaModFix/>
          </a:blip>
          <a:srcRect/>
          <a:stretch/>
        </p:blipFill>
        <p:spPr>
          <a:xfrm>
            <a:off x="0" y="0"/>
            <a:ext cx="16256000" cy="9144052"/>
          </a:xfrm>
          <a:prstGeom prst="rect">
            <a:avLst/>
          </a:prstGeom>
          <a:noFill/>
          <a:ln>
            <a:noFill/>
          </a:ln>
        </p:spPr>
      </p:pic>
      <p:sp>
        <p:nvSpPr>
          <p:cNvPr id="49" name="Google Shape;49;p126"/>
          <p:cNvSpPr txBox="1">
            <a:spLocks noGrp="1"/>
          </p:cNvSpPr>
          <p:nvPr>
            <p:ph type="body" idx="1"/>
          </p:nvPr>
        </p:nvSpPr>
        <p:spPr>
          <a:xfrm>
            <a:off x="0" y="4114800"/>
            <a:ext cx="16256001" cy="914400"/>
          </a:xfrm>
          <a:prstGeom prst="rect">
            <a:avLst/>
          </a:prstGeom>
          <a:noFill/>
          <a:ln>
            <a:noFill/>
          </a:ln>
        </p:spPr>
        <p:txBody>
          <a:bodyPr spcFirstLastPara="1" wrap="square" lIns="91425" tIns="91425" rIns="91425" bIns="91425" anchor="t" anchorCtr="0">
            <a:noAutofit/>
          </a:bodyPr>
          <a:lstStyle>
            <a:lvl1pPr marL="457200" lvl="0" indent="-228600" algn="ctr">
              <a:lnSpc>
                <a:spcPct val="100000"/>
              </a:lnSpc>
              <a:spcBef>
                <a:spcPts val="1000"/>
              </a:spcBef>
              <a:spcAft>
                <a:spcPts val="0"/>
              </a:spcAft>
              <a:buClr>
                <a:srgbClr val="3F3F3F"/>
              </a:buClr>
              <a:buSzPts val="2800"/>
              <a:buFont typeface="Arial"/>
              <a:buNone/>
              <a:defRPr sz="28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slide">
  <p:cSld name="Content slide">
    <p:spTree>
      <p:nvGrpSpPr>
        <p:cNvPr id="1" name="Shape 50"/>
        <p:cNvGrpSpPr/>
        <p:nvPr/>
      </p:nvGrpSpPr>
      <p:grpSpPr>
        <a:xfrm>
          <a:off x="0" y="0"/>
          <a:ext cx="0" cy="0"/>
          <a:chOff x="0" y="0"/>
          <a:chExt cx="0" cy="0"/>
        </a:xfrm>
      </p:grpSpPr>
      <p:pic>
        <p:nvPicPr>
          <p:cNvPr id="51" name="Google Shape;51;p127"/>
          <p:cNvPicPr preferRelativeResize="0"/>
          <p:nvPr/>
        </p:nvPicPr>
        <p:blipFill rotWithShape="1">
          <a:blip r:embed="rId2">
            <a:alphaModFix/>
          </a:blip>
          <a:srcRect t="39" b="49"/>
          <a:stretch/>
        </p:blipFill>
        <p:spPr>
          <a:xfrm>
            <a:off x="0" y="0"/>
            <a:ext cx="16256000" cy="9143999"/>
          </a:xfrm>
          <a:prstGeom prst="rect">
            <a:avLst/>
          </a:prstGeom>
          <a:noFill/>
          <a:ln>
            <a:noFill/>
          </a:ln>
        </p:spPr>
      </p:pic>
      <p:sp>
        <p:nvSpPr>
          <p:cNvPr id="52" name="Google Shape;52;p127"/>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Clr>
                <a:srgbClr val="3F3F3F"/>
              </a:buClr>
              <a:buSzPts val="4400"/>
              <a:buFont typeface="Arial"/>
              <a:buNone/>
              <a:defRPr sz="2800" b="1">
                <a:solidFill>
                  <a:srgbClr val="3F3F3F"/>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p127"/>
          <p:cNvSpPr txBox="1">
            <a:spLocks noGrp="1"/>
          </p:cNvSpPr>
          <p:nvPr>
            <p:ph type="body" idx="1"/>
          </p:nvPr>
        </p:nvSpPr>
        <p:spPr>
          <a:xfrm>
            <a:off x="1902091" y="1808291"/>
            <a:ext cx="12451800" cy="5527500"/>
          </a:xfrm>
          <a:prstGeom prst="rect">
            <a:avLst/>
          </a:prstGeom>
          <a:noFill/>
          <a:ln>
            <a:noFill/>
          </a:ln>
        </p:spPr>
        <p:txBody>
          <a:bodyPr spcFirstLastPara="1" wrap="square" lIns="91425" tIns="0" rIns="91425" bIns="0" anchor="t" anchorCtr="0">
            <a:normAutofit/>
          </a:bodyPr>
          <a:lstStyle>
            <a:lvl1pPr marL="457200" lvl="0" indent="-228600" algn="l">
              <a:lnSpc>
                <a:spcPct val="115000"/>
              </a:lnSpc>
              <a:spcBef>
                <a:spcPts val="1000"/>
              </a:spcBef>
              <a:spcAft>
                <a:spcPts val="0"/>
              </a:spcAft>
              <a:buClr>
                <a:srgbClr val="3F3F3F"/>
              </a:buClr>
              <a:buSzPts val="2800"/>
              <a:buFont typeface="Arial"/>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extLst>
    <p:ext uri="{DCECCB84-F9BA-43D5-87BE-67443E8EF086}">
      <p15:sldGuideLst xmlns:p15="http://schemas.microsoft.com/office/powerpoint/2012/main">
        <p15:guide id="1" pos="561">
          <p15:clr>
            <a:srgbClr val="FA7B17"/>
          </p15:clr>
        </p15:guide>
        <p15:guide id="2" pos="9792">
          <p15:clr>
            <a:srgbClr val="FA7B17"/>
          </p15:clr>
        </p15:guide>
        <p15:guide id="3" orient="horz" pos="5184">
          <p15:clr>
            <a:srgbClr val="FA7B17"/>
          </p15:clr>
        </p15:guide>
        <p15:guide id="4" orient="horz" pos="578">
          <p15:clr>
            <a:srgbClr val="FA7B17"/>
          </p15:clr>
        </p15:guide>
        <p15:guide id="5" pos="879">
          <p15:clr>
            <a:srgbClr val="FA7B17"/>
          </p15:clr>
        </p15:guide>
        <p15:guide id="6" pos="9504">
          <p15:clr>
            <a:srgbClr val="FA7B17"/>
          </p15:clr>
        </p15:guide>
        <p15:guide id="7" orient="horz" pos="864">
          <p15:clr>
            <a:srgbClr val="FA7B17"/>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Key Takeaways">
  <p:cSld name="1_Key Takeaways">
    <p:spTree>
      <p:nvGrpSpPr>
        <p:cNvPr id="1" name="Shape 54"/>
        <p:cNvGrpSpPr/>
        <p:nvPr/>
      </p:nvGrpSpPr>
      <p:grpSpPr>
        <a:xfrm>
          <a:off x="0" y="0"/>
          <a:ext cx="0" cy="0"/>
          <a:chOff x="0" y="0"/>
          <a:chExt cx="0" cy="0"/>
        </a:xfrm>
      </p:grpSpPr>
      <p:pic>
        <p:nvPicPr>
          <p:cNvPr id="55" name="Google Shape;55;p128" descr="Graphical user interface&#10;&#10;Description automatically generated with low confidence"/>
          <p:cNvPicPr preferRelativeResize="0"/>
          <p:nvPr/>
        </p:nvPicPr>
        <p:blipFill rotWithShape="1">
          <a:blip r:embed="rId2">
            <a:alphaModFix/>
          </a:blip>
          <a:srcRect/>
          <a:stretch/>
        </p:blipFill>
        <p:spPr>
          <a:xfrm>
            <a:off x="0" y="0"/>
            <a:ext cx="16255999" cy="9144000"/>
          </a:xfrm>
          <a:prstGeom prst="rect">
            <a:avLst/>
          </a:prstGeom>
          <a:noFill/>
          <a:ln>
            <a:noFill/>
          </a:ln>
        </p:spPr>
      </p:pic>
      <p:sp>
        <p:nvSpPr>
          <p:cNvPr id="56" name="Google Shape;56;p128"/>
          <p:cNvSpPr/>
          <p:nvPr/>
        </p:nvSpPr>
        <p:spPr>
          <a:xfrm>
            <a:off x="2747395" y="769174"/>
            <a:ext cx="4819800" cy="523200"/>
          </a:xfrm>
          <a:prstGeom prst="rect">
            <a:avLst/>
          </a:prstGeom>
          <a:noFill/>
          <a:ln>
            <a:noFill/>
          </a:ln>
        </p:spPr>
        <p:txBody>
          <a:bodyPr spcFirstLastPara="1" wrap="square" lIns="91425" tIns="45700" rIns="91425" bIns="45700" anchor="t" anchorCtr="0">
            <a:noAutofit/>
          </a:bodyPr>
          <a:lstStyle/>
          <a:p>
            <a:pPr marL="228600" marR="0" lvl="0" indent="0" algn="ctr" rtl="0">
              <a:lnSpc>
                <a:spcPct val="100000"/>
              </a:lnSpc>
              <a:spcBef>
                <a:spcPts val="0"/>
              </a:spcBef>
              <a:spcAft>
                <a:spcPts val="0"/>
              </a:spcAft>
              <a:buClr>
                <a:srgbClr val="3F3F3F"/>
              </a:buClr>
              <a:buSzPts val="2200"/>
              <a:buFont typeface="Arial"/>
              <a:buNone/>
            </a:pPr>
            <a:r>
              <a:rPr lang="en-US" sz="2800" b="1" i="0" u="none" strike="noStrike" cap="none">
                <a:solidFill>
                  <a:srgbClr val="3F3F3F"/>
                </a:solidFill>
                <a:latin typeface="Open Sans"/>
                <a:ea typeface="Open Sans"/>
                <a:cs typeface="Open Sans"/>
                <a:sym typeface="Open Sans"/>
              </a:rPr>
              <a:t>Key Takeaways</a:t>
            </a:r>
            <a:endParaRPr sz="1400" b="0" i="0" u="none" strike="noStrike" cap="none">
              <a:solidFill>
                <a:srgbClr val="000000"/>
              </a:solidFill>
              <a:latin typeface="Open Sans"/>
              <a:ea typeface="Open Sans"/>
              <a:cs typeface="Open Sans"/>
              <a:sym typeface="Open Sans"/>
            </a:endParaRPr>
          </a:p>
        </p:txBody>
      </p:sp>
      <p:sp>
        <p:nvSpPr>
          <p:cNvPr id="57" name="Google Shape;57;p128"/>
          <p:cNvSpPr txBox="1">
            <a:spLocks noGrp="1"/>
          </p:cNvSpPr>
          <p:nvPr>
            <p:ph type="body" idx="1"/>
          </p:nvPr>
        </p:nvSpPr>
        <p:spPr>
          <a:xfrm>
            <a:off x="1432121" y="2180141"/>
            <a:ext cx="8099400" cy="586200"/>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Clr>
                <a:srgbClr val="3F3F3F"/>
              </a:buClr>
              <a:buSzPts val="2800"/>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8" name="Google Shape;58;p128"/>
          <p:cNvSpPr txBox="1">
            <a:spLocks noGrp="1"/>
          </p:cNvSpPr>
          <p:nvPr>
            <p:ph type="body" idx="2"/>
          </p:nvPr>
        </p:nvSpPr>
        <p:spPr>
          <a:xfrm>
            <a:off x="1432121" y="3372838"/>
            <a:ext cx="8099400" cy="586200"/>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Clr>
                <a:srgbClr val="3F3F3F"/>
              </a:buClr>
              <a:buSzPts val="2800"/>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9" name="Google Shape;59;p128"/>
          <p:cNvSpPr txBox="1">
            <a:spLocks noGrp="1"/>
          </p:cNvSpPr>
          <p:nvPr>
            <p:ph type="body" idx="3"/>
          </p:nvPr>
        </p:nvSpPr>
        <p:spPr>
          <a:xfrm>
            <a:off x="1432121" y="4565535"/>
            <a:ext cx="8099400" cy="586200"/>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Clr>
                <a:srgbClr val="3F3F3F"/>
              </a:buClr>
              <a:buSzPts val="2800"/>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0" name="Google Shape;60;p128"/>
          <p:cNvSpPr txBox="1">
            <a:spLocks noGrp="1"/>
          </p:cNvSpPr>
          <p:nvPr>
            <p:ph type="body" idx="4"/>
          </p:nvPr>
        </p:nvSpPr>
        <p:spPr>
          <a:xfrm>
            <a:off x="1432121" y="5758233"/>
            <a:ext cx="8099400" cy="586200"/>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Clr>
                <a:srgbClr val="3F3F3F"/>
              </a:buClr>
              <a:buSzPts val="2800"/>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61" name="Google Shape;61;p128"/>
          <p:cNvPicPr preferRelativeResize="0"/>
          <p:nvPr/>
        </p:nvPicPr>
        <p:blipFill rotWithShape="1">
          <a:blip r:embed="rId3">
            <a:alphaModFix/>
          </a:blip>
          <a:srcRect t="6807" b="6798"/>
          <a:stretch/>
        </p:blipFill>
        <p:spPr>
          <a:xfrm>
            <a:off x="3086830" y="1319447"/>
            <a:ext cx="4503032" cy="91075"/>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9.xml"/><Relationship Id="rId13" Type="http://schemas.openxmlformats.org/officeDocument/2006/relationships/slideLayout" Target="../slideLayouts/slideLayout44.xml"/><Relationship Id="rId3" Type="http://schemas.openxmlformats.org/officeDocument/2006/relationships/slideLayout" Target="../slideLayouts/slideLayout34.xml"/><Relationship Id="rId7" Type="http://schemas.openxmlformats.org/officeDocument/2006/relationships/slideLayout" Target="../slideLayouts/slideLayout38.xml"/><Relationship Id="rId12" Type="http://schemas.openxmlformats.org/officeDocument/2006/relationships/slideLayout" Target="../slideLayouts/slideLayout43.xml"/><Relationship Id="rId2" Type="http://schemas.openxmlformats.org/officeDocument/2006/relationships/slideLayout" Target="../slideLayouts/slideLayout33.xml"/><Relationship Id="rId16" Type="http://schemas.openxmlformats.org/officeDocument/2006/relationships/theme" Target="../theme/theme2.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5" Type="http://schemas.openxmlformats.org/officeDocument/2006/relationships/slideLayout" Target="../slideLayouts/slideLayout36.xml"/><Relationship Id="rId15" Type="http://schemas.openxmlformats.org/officeDocument/2006/relationships/slideLayout" Target="../slideLayouts/slideLayout46.xml"/><Relationship Id="rId10" Type="http://schemas.openxmlformats.org/officeDocument/2006/relationships/slideLayout" Target="../slideLayouts/slideLayout41.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slideLayout" Target="../slideLayouts/slideLayout45.xml"/></Relationships>
</file>

<file path=ppt/slideMasters/_rels/slideMaster3.xml.rels><?xml version="1.0" encoding="UTF-8" standalone="yes"?>
<Relationships xmlns="http://schemas.openxmlformats.org/package/2006/relationships"><Relationship Id="rId1"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19"/>
          <p:cNvSpPr txBox="1">
            <a:spLocks noGrp="1"/>
          </p:cNvSpPr>
          <p:nvPr>
            <p:ph type="title"/>
          </p:nvPr>
        </p:nvSpPr>
        <p:spPr>
          <a:xfrm>
            <a:off x="1117600" y="487363"/>
            <a:ext cx="14020800" cy="1766887"/>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19"/>
          <p:cNvSpPr txBox="1">
            <a:spLocks noGrp="1"/>
          </p:cNvSpPr>
          <p:nvPr>
            <p:ph type="body" idx="1"/>
          </p:nvPr>
        </p:nvSpPr>
        <p:spPr>
          <a:xfrm>
            <a:off x="1117600" y="2433638"/>
            <a:ext cx="14020800" cy="5802312"/>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19"/>
          <p:cNvSpPr txBox="1">
            <a:spLocks noGrp="1"/>
          </p:cNvSpPr>
          <p:nvPr>
            <p:ph type="dt" idx="10"/>
          </p:nvPr>
        </p:nvSpPr>
        <p:spPr>
          <a:xfrm>
            <a:off x="1117600" y="8475663"/>
            <a:ext cx="3657600" cy="48577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SzPts val="1400"/>
              <a:buNone/>
              <a:defRPr sz="12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 name="Google Shape;13;p119"/>
          <p:cNvSpPr txBox="1">
            <a:spLocks noGrp="1"/>
          </p:cNvSpPr>
          <p:nvPr>
            <p:ph type="ftr" idx="11"/>
          </p:nvPr>
        </p:nvSpPr>
        <p:spPr>
          <a:xfrm>
            <a:off x="5384800" y="8475663"/>
            <a:ext cx="5486400" cy="48577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SzPts val="1400"/>
              <a:buNone/>
              <a:defRPr sz="12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 name="Google Shape;14;p119"/>
          <p:cNvSpPr txBox="1">
            <a:spLocks noGrp="1"/>
          </p:cNvSpPr>
          <p:nvPr>
            <p:ph type="sldNum" idx="12"/>
          </p:nvPr>
        </p:nvSpPr>
        <p:spPr>
          <a:xfrm>
            <a:off x="11480800" y="8475663"/>
            <a:ext cx="3657600" cy="48577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None/>
              <a:defRPr sz="12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None/>
              <a:defRPr sz="12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None/>
              <a:defRPr sz="12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None/>
              <a:defRPr sz="12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None/>
              <a:defRPr sz="12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None/>
              <a:defRPr sz="12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None/>
              <a:defRPr sz="12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None/>
              <a:defRPr sz="12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19"/>
        <p:cNvGrpSpPr/>
        <p:nvPr/>
      </p:nvGrpSpPr>
      <p:grpSpPr>
        <a:xfrm>
          <a:off x="0" y="0"/>
          <a:ext cx="0" cy="0"/>
          <a:chOff x="0" y="0"/>
          <a:chExt cx="0" cy="0"/>
        </a:xfrm>
      </p:grpSpPr>
      <p:sp>
        <p:nvSpPr>
          <p:cNvPr id="220" name="Google Shape;220;p21"/>
          <p:cNvSpPr txBox="1">
            <a:spLocks noGrp="1"/>
          </p:cNvSpPr>
          <p:nvPr>
            <p:ph type="title"/>
          </p:nvPr>
        </p:nvSpPr>
        <p:spPr>
          <a:xfrm>
            <a:off x="1117600" y="487363"/>
            <a:ext cx="14020801" cy="1766887"/>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221" name="Google Shape;221;p21"/>
          <p:cNvSpPr txBox="1">
            <a:spLocks noGrp="1"/>
          </p:cNvSpPr>
          <p:nvPr>
            <p:ph type="body" idx="1"/>
          </p:nvPr>
        </p:nvSpPr>
        <p:spPr>
          <a:xfrm>
            <a:off x="1117600" y="2433638"/>
            <a:ext cx="14020801" cy="5802312"/>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22" name="Google Shape;222;p21"/>
          <p:cNvSpPr txBox="1">
            <a:spLocks noGrp="1"/>
          </p:cNvSpPr>
          <p:nvPr>
            <p:ph type="dt" idx="10"/>
          </p:nvPr>
        </p:nvSpPr>
        <p:spPr>
          <a:xfrm>
            <a:off x="1117600" y="8475663"/>
            <a:ext cx="3657600" cy="48577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223" name="Google Shape;223;p21"/>
          <p:cNvSpPr txBox="1">
            <a:spLocks noGrp="1"/>
          </p:cNvSpPr>
          <p:nvPr>
            <p:ph type="ftr" idx="11"/>
          </p:nvPr>
        </p:nvSpPr>
        <p:spPr>
          <a:xfrm>
            <a:off x="5384800" y="8475663"/>
            <a:ext cx="5486400" cy="48577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224" name="Google Shape;224;p21"/>
          <p:cNvSpPr txBox="1">
            <a:spLocks noGrp="1"/>
          </p:cNvSpPr>
          <p:nvPr>
            <p:ph type="sldNum" idx="12"/>
          </p:nvPr>
        </p:nvSpPr>
        <p:spPr>
          <a:xfrm>
            <a:off x="11480800" y="8475663"/>
            <a:ext cx="3657600" cy="48577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 id="2147483692" r:id="rId12"/>
    <p:sldLayoutId id="2147483693" r:id="rId13"/>
    <p:sldLayoutId id="2147483694" r:id="rId14"/>
    <p:sldLayoutId id="2147483695"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43"/>
        <p:cNvGrpSpPr/>
        <p:nvPr/>
      </p:nvGrpSpPr>
      <p:grpSpPr>
        <a:xfrm>
          <a:off x="0" y="0"/>
          <a:ext cx="0" cy="0"/>
          <a:chOff x="0" y="0"/>
          <a:chExt cx="0" cy="0"/>
        </a:xfrm>
      </p:grpSpPr>
      <p:sp>
        <p:nvSpPr>
          <p:cNvPr id="344" name="Google Shape;344;p156"/>
          <p:cNvSpPr txBox="1">
            <a:spLocks noGrp="1"/>
          </p:cNvSpPr>
          <p:nvPr>
            <p:ph type="title"/>
          </p:nvPr>
        </p:nvSpPr>
        <p:spPr>
          <a:xfrm>
            <a:off x="1117600" y="487363"/>
            <a:ext cx="14020800" cy="1766887"/>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45" name="Google Shape;345;p156"/>
          <p:cNvSpPr txBox="1">
            <a:spLocks noGrp="1"/>
          </p:cNvSpPr>
          <p:nvPr>
            <p:ph type="body" idx="1"/>
          </p:nvPr>
        </p:nvSpPr>
        <p:spPr>
          <a:xfrm>
            <a:off x="1117600" y="2433638"/>
            <a:ext cx="14020800" cy="5802312"/>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46" name="Google Shape;346;p156"/>
          <p:cNvSpPr txBox="1">
            <a:spLocks noGrp="1"/>
          </p:cNvSpPr>
          <p:nvPr>
            <p:ph type="dt" idx="10"/>
          </p:nvPr>
        </p:nvSpPr>
        <p:spPr>
          <a:xfrm>
            <a:off x="1117600" y="8475663"/>
            <a:ext cx="3657600" cy="48577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SzPts val="1400"/>
              <a:buNone/>
              <a:defRPr sz="12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47" name="Google Shape;347;p156"/>
          <p:cNvSpPr txBox="1">
            <a:spLocks noGrp="1"/>
          </p:cNvSpPr>
          <p:nvPr>
            <p:ph type="ftr" idx="11"/>
          </p:nvPr>
        </p:nvSpPr>
        <p:spPr>
          <a:xfrm>
            <a:off x="5384800" y="8475663"/>
            <a:ext cx="5486400" cy="48577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SzPts val="1400"/>
              <a:buNone/>
              <a:defRPr sz="12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48" name="Google Shape;348;p156"/>
          <p:cNvSpPr txBox="1">
            <a:spLocks noGrp="1"/>
          </p:cNvSpPr>
          <p:nvPr>
            <p:ph type="sldNum" idx="12"/>
          </p:nvPr>
        </p:nvSpPr>
        <p:spPr>
          <a:xfrm>
            <a:off x="11480800" y="8475663"/>
            <a:ext cx="3657600" cy="48577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None/>
              <a:defRPr sz="12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None/>
              <a:defRPr sz="12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None/>
              <a:defRPr sz="12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None/>
              <a:defRPr sz="12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None/>
              <a:defRPr sz="12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None/>
              <a:defRPr sz="12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None/>
              <a:defRPr sz="12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None/>
              <a:defRPr sz="12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2.xml"/><Relationship Id="rId1" Type="http://schemas.openxmlformats.org/officeDocument/2006/relationships/slideLayout" Target="../slideLayouts/slideLayout8.xml"/><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3.xml"/><Relationship Id="rId1" Type="http://schemas.openxmlformats.org/officeDocument/2006/relationships/slideLayout" Target="../slideLayouts/slideLayout8.xml"/><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4.xml"/><Relationship Id="rId1" Type="http://schemas.openxmlformats.org/officeDocument/2006/relationships/slideLayout" Target="../slideLayouts/slideLayout8.xml"/><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5.xml"/><Relationship Id="rId1" Type="http://schemas.openxmlformats.org/officeDocument/2006/relationships/slideLayout" Target="../slideLayouts/slideLayout8.xml"/><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8.xml"/><Relationship Id="rId4" Type="http://schemas.openxmlformats.org/officeDocument/2006/relationships/image" Target="../media/image58.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8.xml"/><Relationship Id="rId4" Type="http://schemas.openxmlformats.org/officeDocument/2006/relationships/image" Target="../media/image59.png"/></Relationships>
</file>

<file path=ppt/slides/_rels/slide1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8.xml"/><Relationship Id="rId1" Type="http://schemas.openxmlformats.org/officeDocument/2006/relationships/slideLayout" Target="../slideLayouts/slideLayout8.xml"/><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8.xml"/><Relationship Id="rId4" Type="http://schemas.openxmlformats.org/officeDocument/2006/relationships/image" Target="../media/image6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8.xml"/><Relationship Id="rId4" Type="http://schemas.openxmlformats.org/officeDocument/2006/relationships/image" Target="../media/image61.png"/></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 Id="rId9" Type="http://schemas.openxmlformats.org/officeDocument/2006/relationships/image" Target="../media/image44.png"/></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1.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2.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4.xm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5.xml"/><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6.xml"/><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7.xml"/><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8.xml"/><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9.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0.xml"/><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1.xml"/><Relationship Id="rId1" Type="http://schemas.openxmlformats.org/officeDocument/2006/relationships/slideLayout" Target="../slideLayouts/slideLayout8.xml"/><Relationship Id="rId4" Type="http://schemas.openxmlformats.org/officeDocument/2006/relationships/image" Target="../media/image3.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3.xml"/><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4.xml"/><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5.xml"/><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6.xml"/><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7.xml"/><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8.xml"/><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9.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53.jpg"/><Relationship Id="rId5" Type="http://schemas.openxmlformats.org/officeDocument/2006/relationships/image" Target="../media/image52.png"/><Relationship Id="rId4" Type="http://schemas.openxmlformats.org/officeDocument/2006/relationships/image" Target="../media/image51.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2.xml"/><Relationship Id="rId1" Type="http://schemas.openxmlformats.org/officeDocument/2006/relationships/slideLayout" Target="../slideLayouts/slideLayout8.xml"/><Relationship Id="rId4" Type="http://schemas.openxmlformats.org/officeDocument/2006/relationships/image" Target="../media/image3.png"/></Relationships>
</file>

<file path=ppt/slides/_rels/slide5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53.xml"/><Relationship Id="rId1" Type="http://schemas.openxmlformats.org/officeDocument/2006/relationships/slideLayout" Target="../slideLayouts/slideLayout8.xml"/><Relationship Id="rId4" Type="http://schemas.openxmlformats.org/officeDocument/2006/relationships/image" Target="../media/image3.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55.xml"/><Relationship Id="rId1" Type="http://schemas.openxmlformats.org/officeDocument/2006/relationships/slideLayout" Target="../slideLayouts/slideLayout8.xml"/><Relationship Id="rId4" Type="http://schemas.openxmlformats.org/officeDocument/2006/relationships/image" Target="../media/image3.png"/></Relationships>
</file>

<file path=ppt/slides/_rels/slide5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56.xml"/><Relationship Id="rId1" Type="http://schemas.openxmlformats.org/officeDocument/2006/relationships/slideLayout" Target="../slideLayouts/slideLayout8.xml"/><Relationship Id="rId4" Type="http://schemas.openxmlformats.org/officeDocument/2006/relationships/image" Target="../media/image3.png"/></Relationships>
</file>

<file path=ppt/slides/_rels/slide5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7.xml"/><Relationship Id="rId1" Type="http://schemas.openxmlformats.org/officeDocument/2006/relationships/slideLayout" Target="../slideLayouts/slideLayout8.xml"/><Relationship Id="rId4" Type="http://schemas.openxmlformats.org/officeDocument/2006/relationships/image" Target="../media/image3.png"/></Relationships>
</file>

<file path=ppt/slides/_rels/slide5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8.xml"/><Relationship Id="rId1" Type="http://schemas.openxmlformats.org/officeDocument/2006/relationships/slideLayout" Target="../slideLayouts/slideLayout8.xml"/><Relationship Id="rId4" Type="http://schemas.openxmlformats.org/officeDocument/2006/relationships/image" Target="../media/image3.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60.xml"/><Relationship Id="rId1" Type="http://schemas.openxmlformats.org/officeDocument/2006/relationships/slideLayout" Target="../slideLayouts/slideLayout8.xml"/><Relationship Id="rId4" Type="http://schemas.openxmlformats.org/officeDocument/2006/relationships/image" Target="../media/image3.png"/></Relationships>
</file>

<file path=ppt/slides/_rels/slide6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61.xml"/><Relationship Id="rId1" Type="http://schemas.openxmlformats.org/officeDocument/2006/relationships/slideLayout" Target="../slideLayouts/slideLayout8.xml"/><Relationship Id="rId4" Type="http://schemas.openxmlformats.org/officeDocument/2006/relationships/image" Target="../media/image3.png"/></Relationships>
</file>

<file path=ppt/slides/_rels/slide6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62.xml"/><Relationship Id="rId1" Type="http://schemas.openxmlformats.org/officeDocument/2006/relationships/slideLayout" Target="../slideLayouts/slideLayout8.xml"/><Relationship Id="rId4" Type="http://schemas.openxmlformats.org/officeDocument/2006/relationships/image" Target="../media/image3.png"/></Relationships>
</file>

<file path=ppt/slides/_rels/slide6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63.xml"/><Relationship Id="rId1" Type="http://schemas.openxmlformats.org/officeDocument/2006/relationships/slideLayout" Target="../slideLayouts/slideLayout8.xml"/><Relationship Id="rId4" Type="http://schemas.openxmlformats.org/officeDocument/2006/relationships/image" Target="../media/image3.png"/></Relationships>
</file>

<file path=ppt/slides/_rels/slide6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64.xml"/><Relationship Id="rId1" Type="http://schemas.openxmlformats.org/officeDocument/2006/relationships/slideLayout" Target="../slideLayouts/slideLayout8.xml"/><Relationship Id="rId4" Type="http://schemas.openxmlformats.org/officeDocument/2006/relationships/image" Target="../media/image3.png"/></Relationships>
</file>

<file path=ppt/slides/_rels/slide6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65.xml"/><Relationship Id="rId1" Type="http://schemas.openxmlformats.org/officeDocument/2006/relationships/slideLayout" Target="../slideLayouts/slideLayout8.xml"/><Relationship Id="rId4" Type="http://schemas.openxmlformats.org/officeDocument/2006/relationships/image" Target="../media/image3.png"/></Relationships>
</file>

<file path=ppt/slides/_rels/slide6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66.xml"/><Relationship Id="rId1" Type="http://schemas.openxmlformats.org/officeDocument/2006/relationships/slideLayout" Target="../slideLayouts/slideLayout8.xml"/><Relationship Id="rId4" Type="http://schemas.openxmlformats.org/officeDocument/2006/relationships/image" Target="../media/image3.png"/></Relationships>
</file>

<file path=ppt/slides/_rels/slide6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67.xml"/><Relationship Id="rId1" Type="http://schemas.openxmlformats.org/officeDocument/2006/relationships/slideLayout" Target="../slideLayouts/slideLayout9.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0.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3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33.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3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33.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3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33.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3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33.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3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33.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3" name="Google Shape;353;p46"/>
          <p:cNvSpPr txBox="1">
            <a:spLocks noGrp="1"/>
          </p:cNvSpPr>
          <p:nvPr>
            <p:ph type="body" idx="1"/>
          </p:nvPr>
        </p:nvSpPr>
        <p:spPr>
          <a:xfrm>
            <a:off x="8800036" y="4262954"/>
            <a:ext cx="6352878" cy="9057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1000"/>
              </a:spcBef>
              <a:spcAft>
                <a:spcPts val="0"/>
              </a:spcAft>
              <a:buClr>
                <a:srgbClr val="3F3F3F"/>
              </a:buClr>
              <a:buSzPts val="2800"/>
              <a:buNone/>
            </a:pPr>
            <a:r>
              <a:rPr lang="en-US">
                <a:solidFill>
                  <a:srgbClr val="3F3F3F"/>
                </a:solidFill>
              </a:rPr>
              <a:t>Develop API End Points with Spring Boot for eStore Backend</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54"/>
          <p:cNvSpPr txBox="1"/>
          <p:nvPr/>
        </p:nvSpPr>
        <p:spPr>
          <a:xfrm>
            <a:off x="1332874" y="2560169"/>
            <a:ext cx="8053722" cy="548700"/>
          </a:xfrm>
          <a:prstGeom prst="rect">
            <a:avLst/>
          </a:prstGeom>
          <a:noFill/>
          <a:ln>
            <a:noFill/>
          </a:ln>
        </p:spPr>
        <p:txBody>
          <a:bodyPr spcFirstLastPara="1" wrap="square" lIns="91425" tIns="0" rIns="91425" bIns="0" anchor="t" anchorCtr="0">
            <a:noAutofit/>
          </a:bodyPr>
          <a:lstStyle/>
          <a:p>
            <a:pPr marL="0" marR="0" lvl="0" indent="0" algn="l" rtl="0">
              <a:lnSpc>
                <a:spcPct val="100000"/>
              </a:lnSpc>
              <a:spcBef>
                <a:spcPts val="1000"/>
              </a:spcBef>
              <a:spcAft>
                <a:spcPts val="0"/>
              </a:spcAft>
              <a:buClr>
                <a:schemeClr val="dk1"/>
              </a:buClr>
              <a:buSzPts val="1100"/>
              <a:buFont typeface="Arial"/>
              <a:buNone/>
            </a:pPr>
            <a:r>
              <a:rPr lang="en-US" sz="2200" b="0" i="0" u="none" strike="noStrike" cap="none" dirty="0">
                <a:solidFill>
                  <a:srgbClr val="3F3F3F"/>
                </a:solidFill>
                <a:latin typeface="Open Sans"/>
                <a:ea typeface="Open Sans"/>
                <a:cs typeface="Open Sans"/>
                <a:sym typeface="Open Sans"/>
              </a:rPr>
              <a:t>Create Controller Classes</a:t>
            </a:r>
            <a:endParaRPr sz="2200" b="0" i="0" u="none" strike="noStrike" cap="none" dirty="0">
              <a:solidFill>
                <a:srgbClr val="3F3F3F"/>
              </a:solidFill>
              <a:latin typeface="Open Sans"/>
              <a:ea typeface="Open Sans"/>
              <a:cs typeface="Open Sans"/>
              <a:sym typeface="Open Sans"/>
            </a:endParaRPr>
          </a:p>
          <a:p>
            <a:pPr marL="0" marR="0" lvl="0" indent="0" algn="l" rtl="0">
              <a:lnSpc>
                <a:spcPct val="100000"/>
              </a:lnSpc>
              <a:spcBef>
                <a:spcPts val="1000"/>
              </a:spcBef>
              <a:spcAft>
                <a:spcPts val="0"/>
              </a:spcAft>
              <a:buClr>
                <a:srgbClr val="000000"/>
              </a:buClr>
              <a:buSzPts val="2200"/>
              <a:buFont typeface="Arial"/>
              <a:buNone/>
            </a:pPr>
            <a:endParaRPr sz="2200" b="0" i="0" u="none" strike="noStrike" cap="none" dirty="0">
              <a:solidFill>
                <a:srgbClr val="3F3F3F"/>
              </a:solidFill>
              <a:latin typeface="Open Sans"/>
              <a:ea typeface="Open Sans"/>
              <a:cs typeface="Open Sans"/>
              <a:sym typeface="Open Sans"/>
            </a:endParaRPr>
          </a:p>
          <a:p>
            <a:pPr marL="0" marR="0" lvl="0" indent="0" algn="l" rtl="0">
              <a:lnSpc>
                <a:spcPct val="100000"/>
              </a:lnSpc>
              <a:spcBef>
                <a:spcPts val="1000"/>
              </a:spcBef>
              <a:spcAft>
                <a:spcPts val="0"/>
              </a:spcAft>
              <a:buClr>
                <a:srgbClr val="000000"/>
              </a:buClr>
              <a:buSzPts val="2200"/>
              <a:buFont typeface="Arial"/>
              <a:buNone/>
            </a:pPr>
            <a:r>
              <a:rPr lang="en-US" sz="2200" b="0" i="0" u="none" strike="noStrike" cap="none" dirty="0">
                <a:solidFill>
                  <a:srgbClr val="3F3F3F"/>
                </a:solidFill>
                <a:latin typeface="Open Sans"/>
                <a:ea typeface="Open Sans"/>
                <a:cs typeface="Open Sans"/>
                <a:sym typeface="Open Sans"/>
              </a:rPr>
              <a:t>	</a:t>
            </a:r>
            <a:endParaRPr sz="2200" b="0" i="0" u="none" strike="noStrike" cap="none" dirty="0">
              <a:solidFill>
                <a:srgbClr val="3F3F3F"/>
              </a:solidFill>
              <a:latin typeface="Open Sans"/>
              <a:ea typeface="Open Sans"/>
              <a:cs typeface="Open Sans"/>
              <a:sym typeface="Open Sans"/>
            </a:endParaRPr>
          </a:p>
        </p:txBody>
      </p:sp>
      <p:sp>
        <p:nvSpPr>
          <p:cNvPr id="489" name="Google Shape;489;p54"/>
          <p:cNvSpPr txBox="1"/>
          <p:nvPr/>
        </p:nvSpPr>
        <p:spPr>
          <a:xfrm>
            <a:off x="1332874" y="3699857"/>
            <a:ext cx="10363826" cy="812572"/>
          </a:xfrm>
          <a:prstGeom prst="rect">
            <a:avLst/>
          </a:prstGeom>
          <a:noFill/>
          <a:ln>
            <a:noFill/>
          </a:ln>
        </p:spPr>
        <p:txBody>
          <a:bodyPr spcFirstLastPara="1" wrap="square" lIns="91425" tIns="0" rIns="91425" bIns="0" anchor="t" anchorCtr="0">
            <a:noAutofit/>
          </a:bodyPr>
          <a:lstStyle/>
          <a:p>
            <a:pPr marL="0" marR="0" lvl="0" indent="0" algn="l" rtl="0">
              <a:lnSpc>
                <a:spcPct val="114000"/>
              </a:lnSpc>
              <a:spcBef>
                <a:spcPts val="1000"/>
              </a:spcBef>
              <a:spcAft>
                <a:spcPts val="0"/>
              </a:spcAft>
              <a:buClr>
                <a:schemeClr val="dk1"/>
              </a:buClr>
              <a:buSzPts val="1100"/>
              <a:buFont typeface="Arial"/>
              <a:buNone/>
            </a:pPr>
            <a:r>
              <a:rPr lang="en-US" sz="2200" b="0" i="0" u="none" strike="noStrike" cap="none" dirty="0">
                <a:solidFill>
                  <a:srgbClr val="3F3F3F"/>
                </a:solidFill>
                <a:latin typeface="Open Sans"/>
                <a:ea typeface="Open Sans"/>
                <a:cs typeface="Open Sans"/>
                <a:sym typeface="Open Sans"/>
              </a:rPr>
              <a:t>Implement Microservices with web methods and use annotations accordingly</a:t>
            </a:r>
            <a:endParaRPr sz="2200" b="0" i="0" u="none" strike="noStrike" cap="none" dirty="0">
              <a:solidFill>
                <a:srgbClr val="3F3F3F"/>
              </a:solidFill>
              <a:latin typeface="Open Sans"/>
              <a:ea typeface="Open Sans"/>
              <a:cs typeface="Open Sans"/>
              <a:sym typeface="Open Sans"/>
            </a:endParaRPr>
          </a:p>
        </p:txBody>
      </p:sp>
      <p:sp>
        <p:nvSpPr>
          <p:cNvPr id="490" name="Google Shape;490;p54"/>
          <p:cNvSpPr txBox="1"/>
          <p:nvPr/>
        </p:nvSpPr>
        <p:spPr>
          <a:xfrm>
            <a:off x="1332849" y="4884787"/>
            <a:ext cx="8053800" cy="548700"/>
          </a:xfrm>
          <a:prstGeom prst="rect">
            <a:avLst/>
          </a:prstGeom>
          <a:noFill/>
          <a:ln>
            <a:noFill/>
          </a:ln>
        </p:spPr>
        <p:txBody>
          <a:bodyPr spcFirstLastPara="1" wrap="square" lIns="91425" tIns="0" rIns="91425" bIns="0" anchor="ctr" anchorCtr="0">
            <a:noAutofit/>
          </a:bodyPr>
          <a:lstStyle/>
          <a:p>
            <a:pPr marL="0" marR="0" lvl="0" indent="0" algn="l" rtl="0">
              <a:lnSpc>
                <a:spcPct val="90000"/>
              </a:lnSpc>
              <a:spcBef>
                <a:spcPts val="1000"/>
              </a:spcBef>
              <a:spcAft>
                <a:spcPts val="0"/>
              </a:spcAft>
              <a:buClr>
                <a:schemeClr val="dk1"/>
              </a:buClr>
              <a:buSzPts val="2200"/>
              <a:buFont typeface="Arial"/>
              <a:buNone/>
            </a:pPr>
            <a:r>
              <a:rPr lang="en-US" sz="2200" b="0" i="0" u="none" strike="noStrike" cap="none" dirty="0">
                <a:solidFill>
                  <a:srgbClr val="3F3F3F"/>
                </a:solidFill>
                <a:latin typeface="Open Sans"/>
                <a:ea typeface="Open Sans"/>
                <a:cs typeface="Open Sans"/>
                <a:sym typeface="Open Sans"/>
              </a:rPr>
              <a:t>Build and Run and package the Backend Project</a:t>
            </a:r>
            <a:endParaRPr sz="2200" b="0" i="0" u="none" strike="noStrike" cap="none" dirty="0">
              <a:solidFill>
                <a:srgbClr val="3F3F3F"/>
              </a:solidFill>
              <a:latin typeface="Open Sans"/>
              <a:ea typeface="Open Sans"/>
              <a:cs typeface="Open Sans"/>
              <a:sym typeface="Open Sans"/>
            </a:endParaRPr>
          </a:p>
        </p:txBody>
      </p:sp>
      <p:sp>
        <p:nvSpPr>
          <p:cNvPr id="491" name="Google Shape;491;p54"/>
          <p:cNvSpPr txBox="1"/>
          <p:nvPr/>
        </p:nvSpPr>
        <p:spPr>
          <a:xfrm>
            <a:off x="1332886" y="6058136"/>
            <a:ext cx="8053800" cy="548700"/>
          </a:xfrm>
          <a:prstGeom prst="rect">
            <a:avLst/>
          </a:prstGeom>
          <a:noFill/>
          <a:ln>
            <a:noFill/>
          </a:ln>
        </p:spPr>
        <p:txBody>
          <a:bodyPr spcFirstLastPara="1" wrap="square" lIns="91425" tIns="0" rIns="91425" bIns="0" anchor="ctr" anchorCtr="0">
            <a:noAutofit/>
          </a:bodyPr>
          <a:lstStyle/>
          <a:p>
            <a:pPr marL="0" marR="0" lvl="0" indent="0" algn="l" rtl="0">
              <a:lnSpc>
                <a:spcPct val="90000"/>
              </a:lnSpc>
              <a:spcBef>
                <a:spcPts val="1000"/>
              </a:spcBef>
              <a:spcAft>
                <a:spcPts val="0"/>
              </a:spcAft>
              <a:buClr>
                <a:srgbClr val="000000"/>
              </a:buClr>
              <a:buSzPts val="2200"/>
              <a:buFont typeface="Arial"/>
              <a:buNone/>
            </a:pPr>
            <a:r>
              <a:rPr lang="en-US" sz="2200" b="0" i="0" u="none" strike="noStrike" cap="none" dirty="0">
                <a:solidFill>
                  <a:srgbClr val="3F3F3F"/>
                </a:solidFill>
                <a:latin typeface="Open Sans"/>
                <a:ea typeface="Open Sans"/>
                <a:cs typeface="Open Sans"/>
                <a:sym typeface="Open Sans"/>
              </a:rPr>
              <a:t>Test the Services using Postman for Request and Response</a:t>
            </a:r>
            <a:endParaRPr sz="2200" b="0" i="0" u="none" strike="noStrike" cap="none" dirty="0">
              <a:solidFill>
                <a:srgbClr val="3F3F3F"/>
              </a:solidFill>
              <a:latin typeface="Open Sans"/>
              <a:ea typeface="Open Sans"/>
              <a:cs typeface="Open Sans"/>
              <a:sym typeface="Open Sans"/>
            </a:endParaRPr>
          </a:p>
        </p:txBody>
      </p:sp>
      <p:pic>
        <p:nvPicPr>
          <p:cNvPr id="492" name="Google Shape;492;p54"/>
          <p:cNvPicPr preferRelativeResize="0"/>
          <p:nvPr/>
        </p:nvPicPr>
        <p:blipFill rotWithShape="1">
          <a:blip r:embed="rId3">
            <a:alphaModFix/>
          </a:blip>
          <a:srcRect/>
          <a:stretch/>
        </p:blipFill>
        <p:spPr>
          <a:xfrm>
            <a:off x="826247" y="3776663"/>
            <a:ext cx="457200" cy="457200"/>
          </a:xfrm>
          <a:prstGeom prst="rect">
            <a:avLst/>
          </a:prstGeom>
          <a:noFill/>
          <a:ln>
            <a:noFill/>
          </a:ln>
        </p:spPr>
      </p:pic>
      <p:pic>
        <p:nvPicPr>
          <p:cNvPr id="493" name="Google Shape;493;p54"/>
          <p:cNvPicPr preferRelativeResize="0"/>
          <p:nvPr/>
        </p:nvPicPr>
        <p:blipFill rotWithShape="1">
          <a:blip r:embed="rId3">
            <a:alphaModFix/>
          </a:blip>
          <a:srcRect/>
          <a:stretch/>
        </p:blipFill>
        <p:spPr>
          <a:xfrm>
            <a:off x="826247" y="4950006"/>
            <a:ext cx="457200" cy="457200"/>
          </a:xfrm>
          <a:prstGeom prst="rect">
            <a:avLst/>
          </a:prstGeom>
          <a:noFill/>
          <a:ln>
            <a:noFill/>
          </a:ln>
        </p:spPr>
      </p:pic>
      <p:pic>
        <p:nvPicPr>
          <p:cNvPr id="494" name="Google Shape;494;p54"/>
          <p:cNvPicPr preferRelativeResize="0"/>
          <p:nvPr/>
        </p:nvPicPr>
        <p:blipFill rotWithShape="1">
          <a:blip r:embed="rId3">
            <a:alphaModFix/>
          </a:blip>
          <a:srcRect/>
          <a:stretch/>
        </p:blipFill>
        <p:spPr>
          <a:xfrm>
            <a:off x="844422" y="6123349"/>
            <a:ext cx="457200" cy="457200"/>
          </a:xfrm>
          <a:prstGeom prst="rect">
            <a:avLst/>
          </a:prstGeom>
          <a:noFill/>
          <a:ln>
            <a:noFill/>
          </a:ln>
        </p:spPr>
      </p:pic>
      <p:pic>
        <p:nvPicPr>
          <p:cNvPr id="495" name="Google Shape;495;p54"/>
          <p:cNvPicPr preferRelativeResize="0"/>
          <p:nvPr/>
        </p:nvPicPr>
        <p:blipFill rotWithShape="1">
          <a:blip r:embed="rId3">
            <a:alphaModFix/>
          </a:blip>
          <a:srcRect/>
          <a:stretch/>
        </p:blipFill>
        <p:spPr>
          <a:xfrm>
            <a:off x="844422" y="2603320"/>
            <a:ext cx="457200" cy="4572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99"/>
        <p:cNvGrpSpPr/>
        <p:nvPr/>
      </p:nvGrpSpPr>
      <p:grpSpPr>
        <a:xfrm>
          <a:off x="0" y="0"/>
          <a:ext cx="0" cy="0"/>
          <a:chOff x="0" y="0"/>
          <a:chExt cx="0" cy="0"/>
        </a:xfrm>
      </p:grpSpPr>
      <p:sp>
        <p:nvSpPr>
          <p:cNvPr id="500" name="Google Shape;500;p7"/>
          <p:cNvSpPr txBox="1">
            <a:spLocks noGrp="1"/>
          </p:cNvSpPr>
          <p:nvPr>
            <p:ph type="body" idx="1"/>
          </p:nvPr>
        </p:nvSpPr>
        <p:spPr>
          <a:xfrm>
            <a:off x="0" y="4114800"/>
            <a:ext cx="16256001" cy="9144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1000"/>
              </a:spcBef>
              <a:spcAft>
                <a:spcPts val="0"/>
              </a:spcAft>
              <a:buClr>
                <a:srgbClr val="3F3F3F"/>
              </a:buClr>
              <a:buSzPts val="2800"/>
              <a:buNone/>
            </a:pPr>
            <a:r>
              <a:rPr lang="en-US"/>
              <a:t>Create Controllers</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04"/>
        <p:cNvGrpSpPr/>
        <p:nvPr/>
      </p:nvGrpSpPr>
      <p:grpSpPr>
        <a:xfrm>
          <a:off x="0" y="0"/>
          <a:ext cx="0" cy="0"/>
          <a:chOff x="0" y="0"/>
          <a:chExt cx="0" cy="0"/>
        </a:xfrm>
      </p:grpSpPr>
      <p:sp>
        <p:nvSpPr>
          <p:cNvPr id="505" name="Google Shape;505;p8"/>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3F3F3F"/>
              </a:buClr>
              <a:buSzPts val="4400"/>
              <a:buNone/>
            </a:pPr>
            <a:r>
              <a:rPr lang="en-US">
                <a:solidFill>
                  <a:srgbClr val="3F3F3F"/>
                </a:solidFill>
              </a:rPr>
              <a:t>Create Java Classes as Controllers</a:t>
            </a:r>
            <a:endParaRPr>
              <a:solidFill>
                <a:srgbClr val="3F3F3F"/>
              </a:solidFill>
            </a:endParaRPr>
          </a:p>
        </p:txBody>
      </p:sp>
      <p:pic>
        <p:nvPicPr>
          <p:cNvPr id="506" name="Google Shape;506;p8"/>
          <p:cNvPicPr preferRelativeResize="0"/>
          <p:nvPr/>
        </p:nvPicPr>
        <p:blipFill rotWithShape="1">
          <a:blip r:embed="rId3">
            <a:alphaModFix/>
          </a:blip>
          <a:srcRect/>
          <a:stretch/>
        </p:blipFill>
        <p:spPr>
          <a:xfrm>
            <a:off x="2328728" y="2727084"/>
            <a:ext cx="11637486" cy="5410847"/>
          </a:xfrm>
          <a:prstGeom prst="rect">
            <a:avLst/>
          </a:prstGeom>
          <a:noFill/>
          <a:ln>
            <a:noFill/>
          </a:ln>
        </p:spPr>
      </p:pic>
      <p:sp>
        <p:nvSpPr>
          <p:cNvPr id="507" name="Google Shape;507;p8"/>
          <p:cNvSpPr/>
          <p:nvPr/>
        </p:nvSpPr>
        <p:spPr>
          <a:xfrm>
            <a:off x="2685491" y="1424161"/>
            <a:ext cx="10923958" cy="683134"/>
          </a:xfrm>
          <a:prstGeom prst="roundRect">
            <a:avLst>
              <a:gd name="adj" fmla="val 16667"/>
            </a:avLst>
          </a:prstGeom>
          <a:solidFill>
            <a:srgbClr val="F36B22"/>
          </a:solidFill>
          <a:ln w="12700" cap="flat" cmpd="sng">
            <a:solidFill>
              <a:srgbClr val="EF646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200" dirty="0">
                <a:solidFill>
                  <a:schemeClr val="lt1"/>
                </a:solidFill>
                <a:latin typeface="Open Sans"/>
                <a:ea typeface="Open Sans"/>
                <a:cs typeface="Open Sans"/>
                <a:sym typeface="Open Sans"/>
              </a:rPr>
              <a:t>An o</a:t>
            </a:r>
            <a:r>
              <a:rPr lang="en-US" sz="2200" b="0" i="0" u="none" strike="noStrike" cap="none" dirty="0">
                <a:solidFill>
                  <a:schemeClr val="lt1"/>
                </a:solidFill>
                <a:latin typeface="Open Sans"/>
                <a:ea typeface="Open Sans"/>
                <a:cs typeface="Open Sans"/>
                <a:sym typeface="Open Sans"/>
              </a:rPr>
              <a:t>verview of Controller Classes, which will be created in the project structure:</a:t>
            </a:r>
            <a:endParaRPr dirty="0"/>
          </a:p>
        </p:txBody>
      </p:sp>
      <p:pic>
        <p:nvPicPr>
          <p:cNvPr id="508" name="Google Shape;508;p8"/>
          <p:cNvPicPr preferRelativeResize="0"/>
          <p:nvPr/>
        </p:nvPicPr>
        <p:blipFill rotWithShape="1">
          <a:blip r:embed="rId4">
            <a:alphaModFix/>
          </a:blip>
          <a:srcRect t="6807" b="6798"/>
          <a:stretch/>
        </p:blipFill>
        <p:spPr>
          <a:xfrm>
            <a:off x="3820917" y="901295"/>
            <a:ext cx="9036521" cy="910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12"/>
        <p:cNvGrpSpPr/>
        <p:nvPr/>
      </p:nvGrpSpPr>
      <p:grpSpPr>
        <a:xfrm>
          <a:off x="0" y="0"/>
          <a:ext cx="0" cy="0"/>
          <a:chOff x="0" y="0"/>
          <a:chExt cx="0" cy="0"/>
        </a:xfrm>
      </p:grpSpPr>
      <p:sp>
        <p:nvSpPr>
          <p:cNvPr id="513" name="Google Shape;513;p55"/>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3F3F3F"/>
              </a:buClr>
              <a:buSzPts val="4400"/>
              <a:buNone/>
            </a:pPr>
            <a:r>
              <a:rPr lang="en-US">
                <a:solidFill>
                  <a:srgbClr val="3F3F3F"/>
                </a:solidFill>
              </a:rPr>
              <a:t>Create Java Classes as Controllers</a:t>
            </a:r>
            <a:endParaRPr>
              <a:solidFill>
                <a:srgbClr val="3F3F3F"/>
              </a:solidFill>
            </a:endParaRPr>
          </a:p>
        </p:txBody>
      </p:sp>
      <p:pic>
        <p:nvPicPr>
          <p:cNvPr id="514" name="Google Shape;514;p55"/>
          <p:cNvPicPr preferRelativeResize="0"/>
          <p:nvPr/>
        </p:nvPicPr>
        <p:blipFill rotWithShape="1">
          <a:blip r:embed="rId3">
            <a:alphaModFix/>
          </a:blip>
          <a:srcRect/>
          <a:stretch/>
        </p:blipFill>
        <p:spPr>
          <a:xfrm>
            <a:off x="2310067" y="2811482"/>
            <a:ext cx="11637486" cy="5410847"/>
          </a:xfrm>
          <a:prstGeom prst="rect">
            <a:avLst/>
          </a:prstGeom>
          <a:noFill/>
          <a:ln>
            <a:noFill/>
          </a:ln>
        </p:spPr>
      </p:pic>
      <p:sp>
        <p:nvSpPr>
          <p:cNvPr id="515" name="Google Shape;515;p55"/>
          <p:cNvSpPr/>
          <p:nvPr/>
        </p:nvSpPr>
        <p:spPr>
          <a:xfrm>
            <a:off x="2651730" y="5313657"/>
            <a:ext cx="2147092" cy="197512"/>
          </a:xfrm>
          <a:prstGeom prst="roundRect">
            <a:avLst>
              <a:gd name="adj" fmla="val 16667"/>
            </a:avLst>
          </a:prstGeom>
          <a:noFill/>
          <a:ln w="127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Open Sans"/>
              <a:ea typeface="Open Sans"/>
              <a:cs typeface="Open Sans"/>
              <a:sym typeface="Open Sans"/>
            </a:endParaRPr>
          </a:p>
        </p:txBody>
      </p:sp>
      <p:sp>
        <p:nvSpPr>
          <p:cNvPr id="516" name="Google Shape;516;p55"/>
          <p:cNvSpPr/>
          <p:nvPr/>
        </p:nvSpPr>
        <p:spPr>
          <a:xfrm>
            <a:off x="2444182" y="1390248"/>
            <a:ext cx="11367515" cy="909251"/>
          </a:xfrm>
          <a:prstGeom prst="roundRect">
            <a:avLst>
              <a:gd name="adj" fmla="val 16667"/>
            </a:avLst>
          </a:prstGeom>
          <a:solidFill>
            <a:srgbClr val="F36B22"/>
          </a:solidFill>
          <a:ln w="12700" cap="flat" cmpd="sng">
            <a:solidFill>
              <a:srgbClr val="EF646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200" b="1" i="0" u="none" strike="noStrike" cap="none" dirty="0">
                <a:solidFill>
                  <a:schemeClr val="lt1"/>
                </a:solidFill>
                <a:latin typeface="Open Sans"/>
                <a:ea typeface="Open Sans"/>
                <a:cs typeface="Open Sans"/>
                <a:sym typeface="Open Sans"/>
              </a:rPr>
              <a:t>UsersController.java: </a:t>
            </a:r>
            <a:r>
              <a:rPr lang="en-US" sz="2200" b="0" i="0" u="none" strike="noStrike" cap="none" dirty="0">
                <a:solidFill>
                  <a:schemeClr val="lt1"/>
                </a:solidFill>
                <a:latin typeface="Open Sans"/>
                <a:ea typeface="Open Sans"/>
                <a:cs typeface="Open Sans"/>
                <a:sym typeface="Open Sans"/>
              </a:rPr>
              <a:t>Servlet for HTTP request response for user, which will manage CRUD operations using </a:t>
            </a:r>
            <a:r>
              <a:rPr lang="en-US" sz="2200" b="0" i="0" u="none" strike="noStrike" cap="none" dirty="0" err="1">
                <a:solidFill>
                  <a:schemeClr val="lt1"/>
                </a:solidFill>
                <a:latin typeface="Open Sans"/>
                <a:ea typeface="Open Sans"/>
                <a:cs typeface="Open Sans"/>
                <a:sym typeface="Open Sans"/>
              </a:rPr>
              <a:t>estorerepository</a:t>
            </a:r>
            <a:endParaRPr sz="2200" b="0" i="0" u="none" strike="noStrike" cap="none" dirty="0">
              <a:solidFill>
                <a:schemeClr val="lt1"/>
              </a:solidFill>
              <a:latin typeface="Open Sans"/>
              <a:ea typeface="Open Sans"/>
              <a:cs typeface="Open Sans"/>
              <a:sym typeface="Open Sans"/>
            </a:endParaRPr>
          </a:p>
        </p:txBody>
      </p:sp>
      <p:pic>
        <p:nvPicPr>
          <p:cNvPr id="517" name="Google Shape;517;p55"/>
          <p:cNvPicPr preferRelativeResize="0"/>
          <p:nvPr/>
        </p:nvPicPr>
        <p:blipFill rotWithShape="1">
          <a:blip r:embed="rId4">
            <a:alphaModFix/>
          </a:blip>
          <a:srcRect t="6807" b="6798"/>
          <a:stretch/>
        </p:blipFill>
        <p:spPr>
          <a:xfrm>
            <a:off x="3820917" y="901295"/>
            <a:ext cx="9036521" cy="910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22"/>
        <p:cNvGrpSpPr/>
        <p:nvPr/>
      </p:nvGrpSpPr>
      <p:grpSpPr>
        <a:xfrm>
          <a:off x="0" y="0"/>
          <a:ext cx="0" cy="0"/>
          <a:chOff x="0" y="0"/>
          <a:chExt cx="0" cy="0"/>
        </a:xfrm>
      </p:grpSpPr>
      <p:sp>
        <p:nvSpPr>
          <p:cNvPr id="523" name="Google Shape;523;p56"/>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3F3F3F"/>
              </a:buClr>
              <a:buSzPts val="4400"/>
              <a:buNone/>
            </a:pPr>
            <a:r>
              <a:rPr lang="en-US">
                <a:solidFill>
                  <a:srgbClr val="3F3F3F"/>
                </a:solidFill>
              </a:rPr>
              <a:t>Create Java Classes as Controllers</a:t>
            </a:r>
            <a:endParaRPr>
              <a:solidFill>
                <a:srgbClr val="3F3F3F"/>
              </a:solidFill>
            </a:endParaRPr>
          </a:p>
        </p:txBody>
      </p:sp>
      <p:pic>
        <p:nvPicPr>
          <p:cNvPr id="524" name="Google Shape;524;p56"/>
          <p:cNvPicPr preferRelativeResize="0"/>
          <p:nvPr/>
        </p:nvPicPr>
        <p:blipFill rotWithShape="1">
          <a:blip r:embed="rId3">
            <a:alphaModFix/>
          </a:blip>
          <a:srcRect/>
          <a:stretch/>
        </p:blipFill>
        <p:spPr>
          <a:xfrm>
            <a:off x="2310067" y="2790863"/>
            <a:ext cx="11637486" cy="5410847"/>
          </a:xfrm>
          <a:prstGeom prst="rect">
            <a:avLst/>
          </a:prstGeom>
          <a:noFill/>
          <a:ln>
            <a:noFill/>
          </a:ln>
        </p:spPr>
      </p:pic>
      <p:sp>
        <p:nvSpPr>
          <p:cNvPr id="525" name="Google Shape;525;p56"/>
          <p:cNvSpPr/>
          <p:nvPr/>
        </p:nvSpPr>
        <p:spPr>
          <a:xfrm>
            <a:off x="2679286" y="4485014"/>
            <a:ext cx="2361801" cy="217263"/>
          </a:xfrm>
          <a:prstGeom prst="roundRect">
            <a:avLst>
              <a:gd name="adj" fmla="val 16667"/>
            </a:avLst>
          </a:prstGeom>
          <a:noFill/>
          <a:ln w="127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Open Sans"/>
              <a:ea typeface="Open Sans"/>
              <a:cs typeface="Open Sans"/>
              <a:sym typeface="Open Sans"/>
            </a:endParaRPr>
          </a:p>
        </p:txBody>
      </p:sp>
      <p:sp>
        <p:nvSpPr>
          <p:cNvPr id="526" name="Google Shape;526;p56"/>
          <p:cNvSpPr/>
          <p:nvPr/>
        </p:nvSpPr>
        <p:spPr>
          <a:xfrm>
            <a:off x="2349470" y="1371600"/>
            <a:ext cx="11596002" cy="925963"/>
          </a:xfrm>
          <a:prstGeom prst="roundRect">
            <a:avLst>
              <a:gd name="adj" fmla="val 16667"/>
            </a:avLst>
          </a:prstGeom>
          <a:solidFill>
            <a:srgbClr val="F36B22"/>
          </a:solidFill>
          <a:ln w="12700" cap="flat" cmpd="sng">
            <a:solidFill>
              <a:srgbClr val="EF646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200" b="1" i="0" u="none" strike="noStrike" cap="none" dirty="0">
                <a:solidFill>
                  <a:schemeClr val="lt1"/>
                </a:solidFill>
                <a:latin typeface="Open Sans"/>
                <a:ea typeface="Open Sans"/>
                <a:cs typeface="Open Sans"/>
                <a:sym typeface="Open Sans"/>
              </a:rPr>
              <a:t>CategoriesController.java: </a:t>
            </a:r>
            <a:r>
              <a:rPr lang="en-US" sz="2200" b="0" i="0" u="none" strike="noStrike" cap="none" dirty="0">
                <a:solidFill>
                  <a:schemeClr val="lt1"/>
                </a:solidFill>
                <a:latin typeface="Open Sans"/>
                <a:ea typeface="Open Sans"/>
                <a:cs typeface="Open Sans"/>
                <a:sym typeface="Open Sans"/>
              </a:rPr>
              <a:t>Servlet for HTTP request response for product categories, which will manage CRUD operations using </a:t>
            </a:r>
            <a:r>
              <a:rPr lang="en-US" sz="2200" b="0" i="0" u="none" strike="noStrike" cap="none" dirty="0" err="1">
                <a:solidFill>
                  <a:schemeClr val="lt1"/>
                </a:solidFill>
                <a:latin typeface="Open Sans"/>
                <a:ea typeface="Open Sans"/>
                <a:cs typeface="Open Sans"/>
                <a:sym typeface="Open Sans"/>
              </a:rPr>
              <a:t>estorerepository</a:t>
            </a:r>
            <a:endParaRPr dirty="0"/>
          </a:p>
        </p:txBody>
      </p:sp>
      <p:pic>
        <p:nvPicPr>
          <p:cNvPr id="527" name="Google Shape;527;p56"/>
          <p:cNvPicPr preferRelativeResize="0"/>
          <p:nvPr/>
        </p:nvPicPr>
        <p:blipFill rotWithShape="1">
          <a:blip r:embed="rId4">
            <a:alphaModFix/>
          </a:blip>
          <a:srcRect t="6807" b="6798"/>
          <a:stretch/>
        </p:blipFill>
        <p:spPr>
          <a:xfrm>
            <a:off x="3820917" y="901295"/>
            <a:ext cx="9036521" cy="910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32"/>
        <p:cNvGrpSpPr/>
        <p:nvPr/>
      </p:nvGrpSpPr>
      <p:grpSpPr>
        <a:xfrm>
          <a:off x="0" y="0"/>
          <a:ext cx="0" cy="0"/>
          <a:chOff x="0" y="0"/>
          <a:chExt cx="0" cy="0"/>
        </a:xfrm>
      </p:grpSpPr>
      <p:sp>
        <p:nvSpPr>
          <p:cNvPr id="533" name="Google Shape;533;p57"/>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3F3F3F"/>
              </a:buClr>
              <a:buSzPts val="4400"/>
              <a:buNone/>
            </a:pPr>
            <a:r>
              <a:rPr lang="en-US">
                <a:solidFill>
                  <a:srgbClr val="3F3F3F"/>
                </a:solidFill>
              </a:rPr>
              <a:t>Create Java Classes as Controllers</a:t>
            </a:r>
            <a:endParaRPr>
              <a:solidFill>
                <a:srgbClr val="3F3F3F"/>
              </a:solidFill>
            </a:endParaRPr>
          </a:p>
        </p:txBody>
      </p:sp>
      <p:pic>
        <p:nvPicPr>
          <p:cNvPr id="534" name="Google Shape;534;p57"/>
          <p:cNvPicPr preferRelativeResize="0"/>
          <p:nvPr/>
        </p:nvPicPr>
        <p:blipFill rotWithShape="1">
          <a:blip r:embed="rId3">
            <a:alphaModFix/>
          </a:blip>
          <a:srcRect/>
          <a:stretch/>
        </p:blipFill>
        <p:spPr>
          <a:xfrm>
            <a:off x="2252003" y="2904334"/>
            <a:ext cx="11637486" cy="5410847"/>
          </a:xfrm>
          <a:prstGeom prst="rect">
            <a:avLst/>
          </a:prstGeom>
          <a:noFill/>
          <a:ln>
            <a:noFill/>
          </a:ln>
        </p:spPr>
      </p:pic>
      <p:sp>
        <p:nvSpPr>
          <p:cNvPr id="535" name="Google Shape;535;p57"/>
          <p:cNvSpPr/>
          <p:nvPr/>
        </p:nvSpPr>
        <p:spPr>
          <a:xfrm>
            <a:off x="2630988" y="4960476"/>
            <a:ext cx="2147092" cy="197512"/>
          </a:xfrm>
          <a:prstGeom prst="roundRect">
            <a:avLst>
              <a:gd name="adj" fmla="val 16667"/>
            </a:avLst>
          </a:prstGeom>
          <a:noFill/>
          <a:ln w="127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Open Sans"/>
              <a:ea typeface="Open Sans"/>
              <a:cs typeface="Open Sans"/>
              <a:sym typeface="Open Sans"/>
            </a:endParaRPr>
          </a:p>
        </p:txBody>
      </p:sp>
      <p:sp>
        <p:nvSpPr>
          <p:cNvPr id="536" name="Google Shape;536;p57"/>
          <p:cNvSpPr/>
          <p:nvPr/>
        </p:nvSpPr>
        <p:spPr>
          <a:xfrm>
            <a:off x="2329939" y="1424702"/>
            <a:ext cx="11596002" cy="1047300"/>
          </a:xfrm>
          <a:prstGeom prst="roundRect">
            <a:avLst>
              <a:gd name="adj" fmla="val 16667"/>
            </a:avLst>
          </a:prstGeom>
          <a:solidFill>
            <a:srgbClr val="F36B22"/>
          </a:solidFill>
          <a:ln w="12700" cap="flat" cmpd="sng">
            <a:solidFill>
              <a:srgbClr val="EF646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200" b="1" i="0" u="none" strike="noStrike" cap="none" dirty="0">
                <a:solidFill>
                  <a:schemeClr val="lt1"/>
                </a:solidFill>
                <a:latin typeface="Open Sans"/>
                <a:ea typeface="Open Sans"/>
                <a:cs typeface="Open Sans"/>
                <a:sym typeface="Open Sans"/>
              </a:rPr>
              <a:t>OrdersController.java: </a:t>
            </a:r>
            <a:r>
              <a:rPr lang="en-US" sz="2200" b="0" i="0" u="none" strike="noStrike" cap="none" dirty="0">
                <a:solidFill>
                  <a:schemeClr val="lt1"/>
                </a:solidFill>
                <a:latin typeface="Open Sans"/>
                <a:ea typeface="Open Sans"/>
                <a:cs typeface="Open Sans"/>
                <a:sym typeface="Open Sans"/>
              </a:rPr>
              <a:t>Servlet for HTTP request response for orders placed by users, which will manage CRUD operations using </a:t>
            </a:r>
            <a:r>
              <a:rPr lang="en-US" sz="2200" b="0" i="0" u="none" strike="noStrike" cap="none" dirty="0" err="1">
                <a:solidFill>
                  <a:schemeClr val="lt1"/>
                </a:solidFill>
                <a:latin typeface="Open Sans"/>
                <a:ea typeface="Open Sans"/>
                <a:cs typeface="Open Sans"/>
                <a:sym typeface="Open Sans"/>
              </a:rPr>
              <a:t>estorerepository</a:t>
            </a:r>
            <a:endParaRPr dirty="0"/>
          </a:p>
        </p:txBody>
      </p:sp>
      <p:pic>
        <p:nvPicPr>
          <p:cNvPr id="537" name="Google Shape;537;p57"/>
          <p:cNvPicPr preferRelativeResize="0"/>
          <p:nvPr/>
        </p:nvPicPr>
        <p:blipFill rotWithShape="1">
          <a:blip r:embed="rId4">
            <a:alphaModFix/>
          </a:blip>
          <a:srcRect t="6807" b="6798"/>
          <a:stretch/>
        </p:blipFill>
        <p:spPr>
          <a:xfrm>
            <a:off x="3820917" y="901295"/>
            <a:ext cx="9036521" cy="910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42"/>
        <p:cNvGrpSpPr/>
        <p:nvPr/>
      </p:nvGrpSpPr>
      <p:grpSpPr>
        <a:xfrm>
          <a:off x="0" y="0"/>
          <a:ext cx="0" cy="0"/>
          <a:chOff x="0" y="0"/>
          <a:chExt cx="0" cy="0"/>
        </a:xfrm>
      </p:grpSpPr>
      <p:sp>
        <p:nvSpPr>
          <p:cNvPr id="543" name="Google Shape;543;p58"/>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3F3F3F"/>
              </a:buClr>
              <a:buSzPts val="4400"/>
              <a:buNone/>
            </a:pPr>
            <a:r>
              <a:rPr lang="en-US">
                <a:solidFill>
                  <a:srgbClr val="3F3F3F"/>
                </a:solidFill>
              </a:rPr>
              <a:t>Create Java Classes as Controllers</a:t>
            </a:r>
            <a:endParaRPr>
              <a:solidFill>
                <a:srgbClr val="3F3F3F"/>
              </a:solidFill>
            </a:endParaRPr>
          </a:p>
        </p:txBody>
      </p:sp>
      <p:sp>
        <p:nvSpPr>
          <p:cNvPr id="545" name="Google Shape;545;p58"/>
          <p:cNvSpPr/>
          <p:nvPr/>
        </p:nvSpPr>
        <p:spPr>
          <a:xfrm>
            <a:off x="2679286" y="4884792"/>
            <a:ext cx="2361801" cy="197512"/>
          </a:xfrm>
          <a:prstGeom prst="roundRect">
            <a:avLst>
              <a:gd name="adj" fmla="val 16667"/>
            </a:avLst>
          </a:prstGeom>
          <a:noFill/>
          <a:ln w="127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Open Sans"/>
              <a:ea typeface="Open Sans"/>
              <a:cs typeface="Open Sans"/>
              <a:sym typeface="Open Sans"/>
            </a:endParaRPr>
          </a:p>
        </p:txBody>
      </p:sp>
      <p:sp>
        <p:nvSpPr>
          <p:cNvPr id="546" name="Google Shape;546;p58"/>
          <p:cNvSpPr/>
          <p:nvPr/>
        </p:nvSpPr>
        <p:spPr>
          <a:xfrm>
            <a:off x="2330809" y="1387780"/>
            <a:ext cx="11596002" cy="1013601"/>
          </a:xfrm>
          <a:prstGeom prst="roundRect">
            <a:avLst>
              <a:gd name="adj" fmla="val 16667"/>
            </a:avLst>
          </a:prstGeom>
          <a:solidFill>
            <a:srgbClr val="F36B22"/>
          </a:solidFill>
          <a:ln w="12700" cap="flat" cmpd="sng">
            <a:solidFill>
              <a:srgbClr val="EF646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200" b="1" i="0" u="none" strike="noStrike" cap="none" dirty="0">
                <a:solidFill>
                  <a:schemeClr val="lt1"/>
                </a:solidFill>
                <a:latin typeface="Open Sans"/>
                <a:ea typeface="Open Sans"/>
                <a:cs typeface="Open Sans"/>
                <a:sym typeface="Open Sans"/>
              </a:rPr>
              <a:t>OrderItemsController.java: </a:t>
            </a:r>
            <a:r>
              <a:rPr lang="en-US" sz="2200" b="0" i="0" u="none" strike="noStrike" cap="none" dirty="0">
                <a:solidFill>
                  <a:schemeClr val="lt1"/>
                </a:solidFill>
                <a:latin typeface="Open Sans"/>
                <a:ea typeface="Open Sans"/>
                <a:cs typeface="Open Sans"/>
                <a:sym typeface="Open Sans"/>
              </a:rPr>
              <a:t>Servlet for HTTP request response for items in an order, which will manage CRUD operations using </a:t>
            </a:r>
            <a:r>
              <a:rPr lang="en-US" sz="2200" b="0" i="0" u="none" strike="noStrike" cap="none" dirty="0" err="1">
                <a:solidFill>
                  <a:schemeClr val="lt1"/>
                </a:solidFill>
                <a:latin typeface="Open Sans"/>
                <a:ea typeface="Open Sans"/>
                <a:cs typeface="Open Sans"/>
                <a:sym typeface="Open Sans"/>
              </a:rPr>
              <a:t>estorerepository</a:t>
            </a:r>
            <a:endParaRPr dirty="0"/>
          </a:p>
        </p:txBody>
      </p:sp>
      <p:pic>
        <p:nvPicPr>
          <p:cNvPr id="547" name="Google Shape;547;p58"/>
          <p:cNvPicPr preferRelativeResize="0"/>
          <p:nvPr/>
        </p:nvPicPr>
        <p:blipFill rotWithShape="1">
          <a:blip r:embed="rId3">
            <a:alphaModFix/>
          </a:blip>
          <a:srcRect t="6807" b="6798"/>
          <a:stretch/>
        </p:blipFill>
        <p:spPr>
          <a:xfrm>
            <a:off x="3820917" y="901295"/>
            <a:ext cx="9036521" cy="91075"/>
          </a:xfrm>
          <a:prstGeom prst="rect">
            <a:avLst/>
          </a:prstGeom>
          <a:noFill/>
          <a:ln>
            <a:noFill/>
          </a:ln>
        </p:spPr>
      </p:pic>
      <p:pic>
        <p:nvPicPr>
          <p:cNvPr id="3" name="Picture 2" descr="Graphical user interface, application&#10;&#10;Description automatically generated">
            <a:extLst>
              <a:ext uri="{FF2B5EF4-FFF2-40B4-BE49-F238E27FC236}">
                <a16:creationId xmlns:a16="http://schemas.microsoft.com/office/drawing/2014/main" id="{846A3685-FDAB-4280-A5E6-B8BA7CE62AB1}"/>
              </a:ext>
            </a:extLst>
          </p:cNvPr>
          <p:cNvPicPr>
            <a:picLocks noChangeAspect="1"/>
          </p:cNvPicPr>
          <p:nvPr/>
        </p:nvPicPr>
        <p:blipFill>
          <a:blip r:embed="rId4"/>
          <a:stretch>
            <a:fillRect/>
          </a:stretch>
        </p:blipFill>
        <p:spPr>
          <a:xfrm>
            <a:off x="2285636" y="2644391"/>
            <a:ext cx="11641175" cy="5410955"/>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52"/>
        <p:cNvGrpSpPr/>
        <p:nvPr/>
      </p:nvGrpSpPr>
      <p:grpSpPr>
        <a:xfrm>
          <a:off x="0" y="0"/>
          <a:ext cx="0" cy="0"/>
          <a:chOff x="0" y="0"/>
          <a:chExt cx="0" cy="0"/>
        </a:xfrm>
      </p:grpSpPr>
      <p:sp>
        <p:nvSpPr>
          <p:cNvPr id="553" name="Google Shape;553;p59"/>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3F3F3F"/>
              </a:buClr>
              <a:buSzPts val="4400"/>
              <a:buNone/>
            </a:pPr>
            <a:r>
              <a:rPr lang="en-US">
                <a:solidFill>
                  <a:srgbClr val="3F3F3F"/>
                </a:solidFill>
              </a:rPr>
              <a:t>Create Java Classes as Controllers</a:t>
            </a:r>
            <a:endParaRPr>
              <a:solidFill>
                <a:srgbClr val="3F3F3F"/>
              </a:solidFill>
            </a:endParaRPr>
          </a:p>
        </p:txBody>
      </p:sp>
      <p:sp>
        <p:nvSpPr>
          <p:cNvPr id="555" name="Google Shape;555;p59"/>
          <p:cNvSpPr/>
          <p:nvPr/>
        </p:nvSpPr>
        <p:spPr>
          <a:xfrm>
            <a:off x="2651730" y="4797882"/>
            <a:ext cx="2147092" cy="197512"/>
          </a:xfrm>
          <a:prstGeom prst="roundRect">
            <a:avLst>
              <a:gd name="adj" fmla="val 16667"/>
            </a:avLst>
          </a:prstGeom>
          <a:noFill/>
          <a:ln w="127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Open Sans"/>
              <a:ea typeface="Open Sans"/>
              <a:cs typeface="Open Sans"/>
              <a:sym typeface="Open Sans"/>
            </a:endParaRPr>
          </a:p>
        </p:txBody>
      </p:sp>
      <p:sp>
        <p:nvSpPr>
          <p:cNvPr id="556" name="Google Shape;556;p59"/>
          <p:cNvSpPr/>
          <p:nvPr/>
        </p:nvSpPr>
        <p:spPr>
          <a:xfrm>
            <a:off x="2271959" y="1386448"/>
            <a:ext cx="11711962" cy="909251"/>
          </a:xfrm>
          <a:prstGeom prst="roundRect">
            <a:avLst>
              <a:gd name="adj" fmla="val 16667"/>
            </a:avLst>
          </a:prstGeom>
          <a:solidFill>
            <a:srgbClr val="F36B22"/>
          </a:solidFill>
          <a:ln w="12700" cap="flat" cmpd="sng">
            <a:solidFill>
              <a:srgbClr val="EF646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200" b="1" i="0" u="none" strike="noStrike" cap="none" dirty="0">
                <a:solidFill>
                  <a:schemeClr val="lt1"/>
                </a:solidFill>
                <a:latin typeface="Open Sans"/>
                <a:ea typeface="Open Sans"/>
                <a:cs typeface="Open Sans"/>
                <a:sym typeface="Open Sans"/>
              </a:rPr>
              <a:t>ProductsController.java: </a:t>
            </a:r>
            <a:r>
              <a:rPr lang="en-US" sz="2200" b="0" i="0" u="none" strike="noStrike" cap="none" dirty="0">
                <a:solidFill>
                  <a:schemeClr val="lt1"/>
                </a:solidFill>
                <a:latin typeface="Open Sans"/>
                <a:ea typeface="Open Sans"/>
                <a:cs typeface="Open Sans"/>
                <a:sym typeface="Open Sans"/>
              </a:rPr>
              <a:t>Servlet for HTTP request response for products in the </a:t>
            </a:r>
            <a:r>
              <a:rPr lang="en-US" sz="2200" b="0" i="0" u="none" strike="noStrike" cap="none" dirty="0" err="1">
                <a:solidFill>
                  <a:schemeClr val="lt1"/>
                </a:solidFill>
                <a:latin typeface="Open Sans"/>
                <a:ea typeface="Open Sans"/>
                <a:cs typeface="Open Sans"/>
                <a:sym typeface="Open Sans"/>
              </a:rPr>
              <a:t>estore</a:t>
            </a:r>
            <a:r>
              <a:rPr lang="en-US" sz="2200" b="0" i="0" u="none" strike="noStrike" cap="none" dirty="0">
                <a:solidFill>
                  <a:schemeClr val="lt1"/>
                </a:solidFill>
                <a:latin typeface="Open Sans"/>
                <a:ea typeface="Open Sans"/>
                <a:cs typeface="Open Sans"/>
                <a:sym typeface="Open Sans"/>
              </a:rPr>
              <a:t>, which will manage CRUD operations using </a:t>
            </a:r>
            <a:r>
              <a:rPr lang="en-US" sz="2200" b="0" i="0" u="none" strike="noStrike" cap="none" dirty="0" err="1">
                <a:solidFill>
                  <a:schemeClr val="lt1"/>
                </a:solidFill>
                <a:latin typeface="Open Sans"/>
                <a:ea typeface="Open Sans"/>
                <a:cs typeface="Open Sans"/>
                <a:sym typeface="Open Sans"/>
              </a:rPr>
              <a:t>estorerepository</a:t>
            </a:r>
            <a:endParaRPr dirty="0"/>
          </a:p>
        </p:txBody>
      </p:sp>
      <p:pic>
        <p:nvPicPr>
          <p:cNvPr id="557" name="Google Shape;557;p59"/>
          <p:cNvPicPr preferRelativeResize="0"/>
          <p:nvPr/>
        </p:nvPicPr>
        <p:blipFill rotWithShape="1">
          <a:blip r:embed="rId3">
            <a:alphaModFix/>
          </a:blip>
          <a:srcRect t="6807" b="6798"/>
          <a:stretch/>
        </p:blipFill>
        <p:spPr>
          <a:xfrm>
            <a:off x="3820917" y="901295"/>
            <a:ext cx="9036521" cy="91075"/>
          </a:xfrm>
          <a:prstGeom prst="rect">
            <a:avLst/>
          </a:prstGeom>
          <a:noFill/>
          <a:ln>
            <a:noFill/>
          </a:ln>
        </p:spPr>
      </p:pic>
      <p:pic>
        <p:nvPicPr>
          <p:cNvPr id="3" name="Picture 2" descr="Graphical user interface, application&#10;&#10;Description automatically generated">
            <a:extLst>
              <a:ext uri="{FF2B5EF4-FFF2-40B4-BE49-F238E27FC236}">
                <a16:creationId xmlns:a16="http://schemas.microsoft.com/office/drawing/2014/main" id="{65E59B7D-672E-44A1-818F-6B3C266AB56E}"/>
              </a:ext>
            </a:extLst>
          </p:cNvPr>
          <p:cNvPicPr>
            <a:picLocks noChangeAspect="1"/>
          </p:cNvPicPr>
          <p:nvPr/>
        </p:nvPicPr>
        <p:blipFill>
          <a:blip r:embed="rId4"/>
          <a:stretch>
            <a:fillRect/>
          </a:stretch>
        </p:blipFill>
        <p:spPr>
          <a:xfrm>
            <a:off x="2342746" y="2689777"/>
            <a:ext cx="11641175" cy="5410955"/>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62"/>
        <p:cNvGrpSpPr/>
        <p:nvPr/>
      </p:nvGrpSpPr>
      <p:grpSpPr>
        <a:xfrm>
          <a:off x="0" y="0"/>
          <a:ext cx="0" cy="0"/>
          <a:chOff x="0" y="0"/>
          <a:chExt cx="0" cy="0"/>
        </a:xfrm>
      </p:grpSpPr>
      <p:sp>
        <p:nvSpPr>
          <p:cNvPr id="563" name="Google Shape;563;p60"/>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3F3F3F"/>
              </a:buClr>
              <a:buSzPts val="4400"/>
              <a:buNone/>
            </a:pPr>
            <a:r>
              <a:rPr lang="en-US">
                <a:solidFill>
                  <a:srgbClr val="3F3F3F"/>
                </a:solidFill>
              </a:rPr>
              <a:t>Create Java Classes as Controllers</a:t>
            </a:r>
            <a:endParaRPr>
              <a:solidFill>
                <a:srgbClr val="3F3F3F"/>
              </a:solidFill>
            </a:endParaRPr>
          </a:p>
        </p:txBody>
      </p:sp>
      <p:pic>
        <p:nvPicPr>
          <p:cNvPr id="564" name="Google Shape;564;p60"/>
          <p:cNvPicPr preferRelativeResize="0"/>
          <p:nvPr/>
        </p:nvPicPr>
        <p:blipFill rotWithShape="1">
          <a:blip r:embed="rId3">
            <a:alphaModFix/>
          </a:blip>
          <a:srcRect/>
          <a:stretch/>
        </p:blipFill>
        <p:spPr>
          <a:xfrm>
            <a:off x="2272745" y="2882031"/>
            <a:ext cx="11637486" cy="5410847"/>
          </a:xfrm>
          <a:prstGeom prst="rect">
            <a:avLst/>
          </a:prstGeom>
          <a:noFill/>
          <a:ln>
            <a:noFill/>
          </a:ln>
        </p:spPr>
      </p:pic>
      <p:sp>
        <p:nvSpPr>
          <p:cNvPr id="565" name="Google Shape;565;p60"/>
          <p:cNvSpPr/>
          <p:nvPr/>
        </p:nvSpPr>
        <p:spPr>
          <a:xfrm>
            <a:off x="2619326" y="5252965"/>
            <a:ext cx="2361801" cy="197512"/>
          </a:xfrm>
          <a:prstGeom prst="roundRect">
            <a:avLst>
              <a:gd name="adj" fmla="val 16667"/>
            </a:avLst>
          </a:prstGeom>
          <a:noFill/>
          <a:ln w="127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Open Sans"/>
              <a:ea typeface="Open Sans"/>
              <a:cs typeface="Open Sans"/>
              <a:sym typeface="Open Sans"/>
            </a:endParaRPr>
          </a:p>
        </p:txBody>
      </p:sp>
      <p:sp>
        <p:nvSpPr>
          <p:cNvPr id="566" name="Google Shape;566;p60"/>
          <p:cNvSpPr/>
          <p:nvPr/>
        </p:nvSpPr>
        <p:spPr>
          <a:xfrm>
            <a:off x="2232930" y="1360866"/>
            <a:ext cx="11829082" cy="1003193"/>
          </a:xfrm>
          <a:prstGeom prst="roundRect">
            <a:avLst>
              <a:gd name="adj" fmla="val 16667"/>
            </a:avLst>
          </a:prstGeom>
          <a:solidFill>
            <a:srgbClr val="F36B22"/>
          </a:solidFill>
          <a:ln w="12700" cap="flat" cmpd="sng">
            <a:solidFill>
              <a:srgbClr val="EF646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200" b="1" i="0" u="none" strike="noStrike" cap="none" dirty="0">
                <a:solidFill>
                  <a:schemeClr val="lt1"/>
                </a:solidFill>
                <a:latin typeface="Open Sans"/>
                <a:ea typeface="Open Sans"/>
                <a:cs typeface="Open Sans"/>
                <a:sym typeface="Open Sans"/>
              </a:rPr>
              <a:t>ShipmentsController.java: </a:t>
            </a:r>
            <a:r>
              <a:rPr lang="en-US" sz="2200" b="0" i="0" u="none" strike="noStrike" cap="none" dirty="0">
                <a:solidFill>
                  <a:schemeClr val="lt1"/>
                </a:solidFill>
                <a:latin typeface="Open Sans"/>
                <a:ea typeface="Open Sans"/>
                <a:cs typeface="Open Sans"/>
                <a:sym typeface="Open Sans"/>
              </a:rPr>
              <a:t>Servlet for HTTP Request Response for shipments of the orders placed by Users, which will manage CRUD Operations using </a:t>
            </a:r>
            <a:r>
              <a:rPr lang="en-US" sz="2200" b="0" i="0" u="none" strike="noStrike" cap="none" dirty="0" err="1">
                <a:solidFill>
                  <a:schemeClr val="lt1"/>
                </a:solidFill>
                <a:latin typeface="Open Sans"/>
                <a:ea typeface="Open Sans"/>
                <a:cs typeface="Open Sans"/>
                <a:sym typeface="Open Sans"/>
              </a:rPr>
              <a:t>EStoreRepository</a:t>
            </a:r>
            <a:endParaRPr dirty="0"/>
          </a:p>
        </p:txBody>
      </p:sp>
      <p:pic>
        <p:nvPicPr>
          <p:cNvPr id="567" name="Google Shape;567;p60"/>
          <p:cNvPicPr preferRelativeResize="0"/>
          <p:nvPr/>
        </p:nvPicPr>
        <p:blipFill rotWithShape="1">
          <a:blip r:embed="rId4">
            <a:alphaModFix/>
          </a:blip>
          <a:srcRect t="6807" b="6798"/>
          <a:stretch/>
        </p:blipFill>
        <p:spPr>
          <a:xfrm>
            <a:off x="3820917" y="901295"/>
            <a:ext cx="9036521" cy="910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72"/>
        <p:cNvGrpSpPr/>
        <p:nvPr/>
      </p:nvGrpSpPr>
      <p:grpSpPr>
        <a:xfrm>
          <a:off x="0" y="0"/>
          <a:ext cx="0" cy="0"/>
          <a:chOff x="0" y="0"/>
          <a:chExt cx="0" cy="0"/>
        </a:xfrm>
      </p:grpSpPr>
      <p:sp>
        <p:nvSpPr>
          <p:cNvPr id="573" name="Google Shape;573;p61"/>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3F3F3F"/>
              </a:buClr>
              <a:buSzPts val="4400"/>
              <a:buNone/>
            </a:pPr>
            <a:r>
              <a:rPr lang="en-US">
                <a:solidFill>
                  <a:srgbClr val="3F3F3F"/>
                </a:solidFill>
              </a:rPr>
              <a:t>Create Java Classes as Controllers</a:t>
            </a:r>
            <a:endParaRPr>
              <a:solidFill>
                <a:srgbClr val="3F3F3F"/>
              </a:solidFill>
            </a:endParaRPr>
          </a:p>
        </p:txBody>
      </p:sp>
      <p:sp>
        <p:nvSpPr>
          <p:cNvPr id="575" name="Google Shape;575;p61"/>
          <p:cNvSpPr/>
          <p:nvPr/>
        </p:nvSpPr>
        <p:spPr>
          <a:xfrm>
            <a:off x="2651730" y="4570002"/>
            <a:ext cx="2147092" cy="197512"/>
          </a:xfrm>
          <a:prstGeom prst="roundRect">
            <a:avLst>
              <a:gd name="adj" fmla="val 16667"/>
            </a:avLst>
          </a:prstGeom>
          <a:noFill/>
          <a:ln w="127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Open Sans"/>
              <a:ea typeface="Open Sans"/>
              <a:cs typeface="Open Sans"/>
              <a:sym typeface="Open Sans"/>
            </a:endParaRPr>
          </a:p>
        </p:txBody>
      </p:sp>
      <p:sp>
        <p:nvSpPr>
          <p:cNvPr id="576" name="Google Shape;576;p61"/>
          <p:cNvSpPr/>
          <p:nvPr/>
        </p:nvSpPr>
        <p:spPr>
          <a:xfrm>
            <a:off x="2214269" y="1398189"/>
            <a:ext cx="11829082" cy="1013572"/>
          </a:xfrm>
          <a:prstGeom prst="roundRect">
            <a:avLst>
              <a:gd name="adj" fmla="val 16667"/>
            </a:avLst>
          </a:prstGeom>
          <a:solidFill>
            <a:srgbClr val="F36B22"/>
          </a:solidFill>
          <a:ln w="12700" cap="flat" cmpd="sng">
            <a:solidFill>
              <a:srgbClr val="EF646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200" b="1" i="0" u="none" strike="noStrike" cap="none" dirty="0">
                <a:solidFill>
                  <a:schemeClr val="lt1"/>
                </a:solidFill>
                <a:latin typeface="Open Sans"/>
                <a:ea typeface="Open Sans"/>
                <a:cs typeface="Open Sans"/>
                <a:sym typeface="Open Sans"/>
              </a:rPr>
              <a:t>CartController.java: </a:t>
            </a:r>
            <a:r>
              <a:rPr lang="en-US" sz="2200" b="0" i="0" u="none" strike="noStrike" cap="none" dirty="0">
                <a:solidFill>
                  <a:schemeClr val="lt1"/>
                </a:solidFill>
                <a:latin typeface="Open Sans"/>
                <a:ea typeface="Open Sans"/>
                <a:cs typeface="Open Sans"/>
                <a:sym typeface="Open Sans"/>
              </a:rPr>
              <a:t>Servlet for HTTP Request Response for Shopping Cart of the User, which will manage CRUD Operations using </a:t>
            </a:r>
            <a:r>
              <a:rPr lang="en-US" sz="2200" b="0" i="0" u="none" strike="noStrike" cap="none" dirty="0" err="1">
                <a:solidFill>
                  <a:schemeClr val="lt1"/>
                </a:solidFill>
                <a:latin typeface="Open Sans"/>
                <a:ea typeface="Open Sans"/>
                <a:cs typeface="Open Sans"/>
                <a:sym typeface="Open Sans"/>
              </a:rPr>
              <a:t>EStoreRepository</a:t>
            </a:r>
            <a:endParaRPr dirty="0"/>
          </a:p>
        </p:txBody>
      </p:sp>
      <p:pic>
        <p:nvPicPr>
          <p:cNvPr id="577" name="Google Shape;577;p61"/>
          <p:cNvPicPr preferRelativeResize="0"/>
          <p:nvPr/>
        </p:nvPicPr>
        <p:blipFill rotWithShape="1">
          <a:blip r:embed="rId3">
            <a:alphaModFix/>
          </a:blip>
          <a:srcRect t="6807" b="6798"/>
          <a:stretch/>
        </p:blipFill>
        <p:spPr>
          <a:xfrm>
            <a:off x="3820917" y="901295"/>
            <a:ext cx="9036521" cy="91075"/>
          </a:xfrm>
          <a:prstGeom prst="rect">
            <a:avLst/>
          </a:prstGeom>
          <a:noFill/>
          <a:ln>
            <a:noFill/>
          </a:ln>
        </p:spPr>
      </p:pic>
      <p:pic>
        <p:nvPicPr>
          <p:cNvPr id="3" name="Picture 2" descr="Graphical user interface, application&#10;&#10;Description automatically generated">
            <a:extLst>
              <a:ext uri="{FF2B5EF4-FFF2-40B4-BE49-F238E27FC236}">
                <a16:creationId xmlns:a16="http://schemas.microsoft.com/office/drawing/2014/main" id="{0F28C488-E77B-4030-A0EF-8E75031EC1C7}"/>
              </a:ext>
            </a:extLst>
          </p:cNvPr>
          <p:cNvPicPr>
            <a:picLocks noChangeAspect="1"/>
          </p:cNvPicPr>
          <p:nvPr/>
        </p:nvPicPr>
        <p:blipFill>
          <a:blip r:embed="rId4"/>
          <a:stretch>
            <a:fillRect/>
          </a:stretch>
        </p:blipFill>
        <p:spPr>
          <a:xfrm>
            <a:off x="2402176" y="2666622"/>
            <a:ext cx="11641175" cy="541095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358" name="Google Shape;358;p47"/>
          <p:cNvSpPr txBox="1">
            <a:spLocks noGrp="1"/>
          </p:cNvSpPr>
          <p:nvPr>
            <p:ph type="body" idx="1"/>
          </p:nvPr>
        </p:nvSpPr>
        <p:spPr>
          <a:xfrm>
            <a:off x="8426818" y="4262954"/>
            <a:ext cx="6960000" cy="9057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1000"/>
              </a:spcBef>
              <a:spcAft>
                <a:spcPts val="0"/>
              </a:spcAft>
              <a:buClr>
                <a:srgbClr val="3F3F3F"/>
              </a:buClr>
              <a:buSzPts val="2800"/>
              <a:buNone/>
            </a:pPr>
            <a:r>
              <a:rPr lang="en-US"/>
              <a:t>Develop RestControllers and Microservices</a:t>
            </a:r>
            <a:endParaRPr sz="1000">
              <a:solidFill>
                <a:schemeClr val="dk1"/>
              </a:solidFill>
              <a:highlight>
                <a:srgbClr val="FFFFFF"/>
              </a:highlight>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82"/>
        <p:cNvGrpSpPr/>
        <p:nvPr/>
      </p:nvGrpSpPr>
      <p:grpSpPr>
        <a:xfrm>
          <a:off x="0" y="0"/>
          <a:ext cx="0" cy="0"/>
          <a:chOff x="0" y="0"/>
          <a:chExt cx="0" cy="0"/>
        </a:xfrm>
      </p:grpSpPr>
      <p:sp>
        <p:nvSpPr>
          <p:cNvPr id="583" name="Google Shape;583;p62"/>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3F3F3F"/>
              </a:buClr>
              <a:buSzPts val="4400"/>
              <a:buNone/>
            </a:pPr>
            <a:r>
              <a:rPr lang="en-US">
                <a:solidFill>
                  <a:srgbClr val="3F3F3F"/>
                </a:solidFill>
              </a:rPr>
              <a:t>Create Java Classes as Controllers</a:t>
            </a:r>
            <a:endParaRPr>
              <a:solidFill>
                <a:srgbClr val="3F3F3F"/>
              </a:solidFill>
            </a:endParaRPr>
          </a:p>
        </p:txBody>
      </p:sp>
      <p:sp>
        <p:nvSpPr>
          <p:cNvPr id="585" name="Google Shape;585;p62"/>
          <p:cNvSpPr/>
          <p:nvPr/>
        </p:nvSpPr>
        <p:spPr>
          <a:xfrm>
            <a:off x="2651730" y="5664279"/>
            <a:ext cx="2147092" cy="197512"/>
          </a:xfrm>
          <a:prstGeom prst="roundRect">
            <a:avLst>
              <a:gd name="adj" fmla="val 16667"/>
            </a:avLst>
          </a:prstGeom>
          <a:noFill/>
          <a:ln w="127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Open Sans"/>
              <a:ea typeface="Open Sans"/>
              <a:cs typeface="Open Sans"/>
              <a:sym typeface="Open Sans"/>
            </a:endParaRPr>
          </a:p>
        </p:txBody>
      </p:sp>
      <p:sp>
        <p:nvSpPr>
          <p:cNvPr id="586" name="Google Shape;586;p62"/>
          <p:cNvSpPr/>
          <p:nvPr/>
        </p:nvSpPr>
        <p:spPr>
          <a:xfrm>
            <a:off x="2232930" y="1416849"/>
            <a:ext cx="11829082" cy="1099428"/>
          </a:xfrm>
          <a:prstGeom prst="roundRect">
            <a:avLst>
              <a:gd name="adj" fmla="val 16667"/>
            </a:avLst>
          </a:prstGeom>
          <a:solidFill>
            <a:srgbClr val="F36B22"/>
          </a:solidFill>
          <a:ln w="12700" cap="flat" cmpd="sng">
            <a:solidFill>
              <a:srgbClr val="EF646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200" b="1" i="0" u="none" strike="noStrike" cap="none" dirty="0">
                <a:solidFill>
                  <a:schemeClr val="lt1"/>
                </a:solidFill>
                <a:latin typeface="Open Sans"/>
                <a:ea typeface="Open Sans"/>
                <a:cs typeface="Open Sans"/>
                <a:sym typeface="Open Sans"/>
              </a:rPr>
              <a:t>WishlistController.java: </a:t>
            </a:r>
            <a:r>
              <a:rPr lang="en-US" sz="2200" b="0" i="0" u="none" strike="noStrike" cap="none" dirty="0">
                <a:solidFill>
                  <a:schemeClr val="lt1"/>
                </a:solidFill>
                <a:latin typeface="Open Sans"/>
                <a:ea typeface="Open Sans"/>
                <a:cs typeface="Open Sans"/>
                <a:sym typeface="Open Sans"/>
              </a:rPr>
              <a:t>Servlet for HTTP Request Response for </a:t>
            </a:r>
            <a:r>
              <a:rPr lang="en-US" sz="2200" b="0" i="0" u="none" strike="noStrike" cap="none" dirty="0" err="1">
                <a:solidFill>
                  <a:schemeClr val="lt1"/>
                </a:solidFill>
                <a:latin typeface="Open Sans"/>
                <a:ea typeface="Open Sans"/>
                <a:cs typeface="Open Sans"/>
                <a:sym typeface="Open Sans"/>
              </a:rPr>
              <a:t>Wishlisted</a:t>
            </a:r>
            <a:r>
              <a:rPr lang="en-US" sz="2200" b="0" i="0" u="none" strike="noStrike" cap="none" dirty="0">
                <a:solidFill>
                  <a:schemeClr val="lt1"/>
                </a:solidFill>
                <a:latin typeface="Open Sans"/>
                <a:ea typeface="Open Sans"/>
                <a:cs typeface="Open Sans"/>
                <a:sym typeface="Open Sans"/>
              </a:rPr>
              <a:t> Products by user, which will manage CRUD Operations using DAO</a:t>
            </a:r>
            <a:endParaRPr dirty="0"/>
          </a:p>
        </p:txBody>
      </p:sp>
      <p:pic>
        <p:nvPicPr>
          <p:cNvPr id="587" name="Google Shape;587;p62"/>
          <p:cNvPicPr preferRelativeResize="0"/>
          <p:nvPr/>
        </p:nvPicPr>
        <p:blipFill rotWithShape="1">
          <a:blip r:embed="rId3">
            <a:alphaModFix/>
          </a:blip>
          <a:srcRect t="6807" b="6798"/>
          <a:stretch/>
        </p:blipFill>
        <p:spPr>
          <a:xfrm>
            <a:off x="3820917" y="901295"/>
            <a:ext cx="9036521" cy="91075"/>
          </a:xfrm>
          <a:prstGeom prst="rect">
            <a:avLst/>
          </a:prstGeom>
          <a:noFill/>
          <a:ln>
            <a:noFill/>
          </a:ln>
        </p:spPr>
      </p:pic>
      <p:pic>
        <p:nvPicPr>
          <p:cNvPr id="3" name="Picture 2" descr="Graphical user interface, application&#10;&#10;Description automatically generated">
            <a:extLst>
              <a:ext uri="{FF2B5EF4-FFF2-40B4-BE49-F238E27FC236}">
                <a16:creationId xmlns:a16="http://schemas.microsoft.com/office/drawing/2014/main" id="{C8657327-FCD9-46A0-8643-80DAC1D2B744}"/>
              </a:ext>
            </a:extLst>
          </p:cNvPr>
          <p:cNvPicPr>
            <a:picLocks noChangeAspect="1"/>
          </p:cNvPicPr>
          <p:nvPr/>
        </p:nvPicPr>
        <p:blipFill>
          <a:blip r:embed="rId4"/>
          <a:stretch>
            <a:fillRect/>
          </a:stretch>
        </p:blipFill>
        <p:spPr>
          <a:xfrm>
            <a:off x="2326883" y="2732074"/>
            <a:ext cx="11641175" cy="5410955"/>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92"/>
        <p:cNvGrpSpPr/>
        <p:nvPr/>
      </p:nvGrpSpPr>
      <p:grpSpPr>
        <a:xfrm>
          <a:off x="0" y="0"/>
          <a:ext cx="0" cy="0"/>
          <a:chOff x="0" y="0"/>
          <a:chExt cx="0" cy="0"/>
        </a:xfrm>
      </p:grpSpPr>
      <p:grpSp>
        <p:nvGrpSpPr>
          <p:cNvPr id="593" name="Google Shape;593;p63"/>
          <p:cNvGrpSpPr/>
          <p:nvPr/>
        </p:nvGrpSpPr>
        <p:grpSpPr>
          <a:xfrm>
            <a:off x="2438833" y="3017406"/>
            <a:ext cx="11305309" cy="5184300"/>
            <a:chOff x="5103801" y="2873856"/>
            <a:chExt cx="6048395" cy="1306171"/>
          </a:xfrm>
        </p:grpSpPr>
        <p:sp>
          <p:nvSpPr>
            <p:cNvPr id="594" name="Google Shape;594;p63"/>
            <p:cNvSpPr/>
            <p:nvPr/>
          </p:nvSpPr>
          <p:spPr>
            <a:xfrm>
              <a:off x="5116778" y="2953739"/>
              <a:ext cx="6022442" cy="1196493"/>
            </a:xfrm>
            <a:prstGeom prst="rect">
              <a:avLst/>
            </a:prstGeom>
            <a:solidFill>
              <a:srgbClr val="666666"/>
            </a:solidFill>
            <a:ln w="9525" cap="flat" cmpd="sng">
              <a:solidFill>
                <a:srgbClr val="CCCCCC"/>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US" sz="2000" b="1" i="0" u="none" strike="noStrike" cap="none">
                  <a:solidFill>
                    <a:schemeClr val="lt1"/>
                  </a:solidFill>
                  <a:latin typeface="Courier New"/>
                  <a:ea typeface="Courier New"/>
                  <a:cs typeface="Courier New"/>
                  <a:sym typeface="Courier New"/>
                </a:rPr>
                <a:t>@RestController</a:t>
              </a:r>
              <a:endParaRPr sz="2000" b="1" i="0" u="none" strike="noStrike" cap="none">
                <a:solidFill>
                  <a:schemeClr val="lt1"/>
                </a:solidFill>
                <a:latin typeface="Courier New"/>
                <a:ea typeface="Courier New"/>
                <a:cs typeface="Courier New"/>
                <a:sym typeface="Courier New"/>
              </a:endParaRPr>
            </a:p>
            <a:p>
              <a:pPr marL="0" marR="0" lvl="0" indent="0" algn="l" rtl="0">
                <a:lnSpc>
                  <a:spcPct val="100000"/>
                </a:lnSpc>
                <a:spcBef>
                  <a:spcPts val="0"/>
                </a:spcBef>
                <a:spcAft>
                  <a:spcPts val="0"/>
                </a:spcAft>
                <a:buNone/>
              </a:pPr>
              <a:r>
                <a:rPr lang="en-US" sz="2000" b="1" i="0" u="none" strike="noStrike" cap="none">
                  <a:solidFill>
                    <a:schemeClr val="lt1"/>
                  </a:solidFill>
                  <a:latin typeface="Courier New"/>
                  <a:ea typeface="Courier New"/>
                  <a:cs typeface="Courier New"/>
                  <a:sym typeface="Courier New"/>
                </a:rPr>
                <a:t>@RequestMapping("/users")</a:t>
              </a:r>
              <a:endParaRPr/>
            </a:p>
            <a:p>
              <a:pPr marL="0" marR="0" lvl="0" indent="0" algn="l" rtl="0">
                <a:lnSpc>
                  <a:spcPct val="100000"/>
                </a:lnSpc>
                <a:spcBef>
                  <a:spcPts val="0"/>
                </a:spcBef>
                <a:spcAft>
                  <a:spcPts val="0"/>
                </a:spcAft>
                <a:buNone/>
              </a:pPr>
              <a:r>
                <a:rPr lang="en-US" sz="2000" b="1" i="0" u="none" strike="noStrike" cap="none">
                  <a:solidFill>
                    <a:schemeClr val="lt1"/>
                  </a:solidFill>
                  <a:latin typeface="Courier New"/>
                  <a:ea typeface="Courier New"/>
                  <a:cs typeface="Courier New"/>
                  <a:sym typeface="Courier New"/>
                </a:rPr>
                <a:t>public class UsersController {</a:t>
              </a:r>
              <a:endParaRPr/>
            </a:p>
            <a:p>
              <a:pPr marL="0" marR="0" lvl="0" indent="0" algn="l" rtl="0">
                <a:lnSpc>
                  <a:spcPct val="100000"/>
                </a:lnSpc>
                <a:spcBef>
                  <a:spcPts val="0"/>
                </a:spcBef>
                <a:spcAft>
                  <a:spcPts val="0"/>
                </a:spcAft>
                <a:buNone/>
              </a:pPr>
              <a:r>
                <a:rPr lang="en-US" sz="2000" b="1" i="0" u="none" strike="noStrike" cap="none">
                  <a:solidFill>
                    <a:schemeClr val="lt1"/>
                  </a:solidFill>
                  <a:latin typeface="Courier New"/>
                  <a:ea typeface="Courier New"/>
                  <a:cs typeface="Courier New"/>
                  <a:sym typeface="Courier New"/>
                </a:rPr>
                <a:t>	// implement web methods here</a:t>
              </a:r>
              <a:endParaRPr/>
            </a:p>
            <a:p>
              <a:pPr marL="0" marR="0" lvl="0" indent="0" algn="l" rtl="0">
                <a:lnSpc>
                  <a:spcPct val="100000"/>
                </a:lnSpc>
                <a:spcBef>
                  <a:spcPts val="0"/>
                </a:spcBef>
                <a:spcAft>
                  <a:spcPts val="0"/>
                </a:spcAft>
                <a:buNone/>
              </a:pPr>
              <a:r>
                <a:rPr lang="en-US" sz="2000" b="1" i="0" u="none" strike="noStrike" cap="none">
                  <a:solidFill>
                    <a:schemeClr val="lt1"/>
                  </a:solidFill>
                  <a:latin typeface="Courier New"/>
                  <a:ea typeface="Courier New"/>
                  <a:cs typeface="Courier New"/>
                  <a:sym typeface="Courier New"/>
                </a:rPr>
                <a:t>}</a:t>
              </a:r>
              <a:endParaRPr/>
            </a:p>
            <a:p>
              <a:pPr marL="0" marR="0" lvl="0" indent="0" algn="l" rtl="0">
                <a:lnSpc>
                  <a:spcPct val="100000"/>
                </a:lnSpc>
                <a:spcBef>
                  <a:spcPts val="0"/>
                </a:spcBef>
                <a:spcAft>
                  <a:spcPts val="0"/>
                </a:spcAft>
                <a:buNone/>
              </a:pPr>
              <a:endParaRPr sz="2000" b="1" i="0" u="none" strike="noStrike" cap="none">
                <a:solidFill>
                  <a:schemeClr val="lt1"/>
                </a:solidFill>
                <a:latin typeface="Courier New"/>
                <a:ea typeface="Courier New"/>
                <a:cs typeface="Courier New"/>
                <a:sym typeface="Courier New"/>
              </a:endParaRPr>
            </a:p>
          </p:txBody>
        </p:sp>
        <p:sp>
          <p:nvSpPr>
            <p:cNvPr id="595" name="Google Shape;595;p63"/>
            <p:cNvSpPr/>
            <p:nvPr/>
          </p:nvSpPr>
          <p:spPr>
            <a:xfrm>
              <a:off x="5103801" y="2873856"/>
              <a:ext cx="6048395" cy="133709"/>
            </a:xfrm>
            <a:prstGeom prst="round2SameRect">
              <a:avLst>
                <a:gd name="adj1" fmla="val 27454"/>
                <a:gd name="adj2" fmla="val 0"/>
              </a:avLst>
            </a:prstGeom>
            <a:solidFill>
              <a:srgbClr val="CCCCCC"/>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6" name="Google Shape;596;p63"/>
            <p:cNvSpPr/>
            <p:nvPr/>
          </p:nvSpPr>
          <p:spPr>
            <a:xfrm>
              <a:off x="5103801" y="4150231"/>
              <a:ext cx="6048395" cy="29796"/>
            </a:xfrm>
            <a:prstGeom prst="rect">
              <a:avLst/>
            </a:prstGeom>
            <a:solidFill>
              <a:srgbClr val="B7B7B7"/>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597" name="Google Shape;597;p63"/>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4400"/>
              <a:buNone/>
            </a:pPr>
            <a:r>
              <a:rPr lang="en-US">
                <a:solidFill>
                  <a:srgbClr val="3F3F3F"/>
                </a:solidFill>
              </a:rPr>
              <a:t>UsersController.java: Implementation as RestController for Users</a:t>
            </a:r>
            <a:endParaRPr>
              <a:solidFill>
                <a:srgbClr val="3F3F3F"/>
              </a:solidFill>
            </a:endParaRPr>
          </a:p>
        </p:txBody>
      </p:sp>
      <p:sp>
        <p:nvSpPr>
          <p:cNvPr id="598" name="Google Shape;598;p63"/>
          <p:cNvSpPr/>
          <p:nvPr/>
        </p:nvSpPr>
        <p:spPr>
          <a:xfrm>
            <a:off x="2707113" y="1581263"/>
            <a:ext cx="10841774" cy="76944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2200" b="0" i="0" u="none" strike="noStrike" cap="none" dirty="0" err="1">
                <a:solidFill>
                  <a:srgbClr val="3F3F3F"/>
                </a:solidFill>
                <a:latin typeface="Open Sans"/>
                <a:ea typeface="Open Sans"/>
                <a:cs typeface="Open Sans"/>
                <a:sym typeface="Open Sans"/>
              </a:rPr>
              <a:t>UsersController</a:t>
            </a:r>
            <a:r>
              <a:rPr lang="en-US" sz="2200" b="0" i="0" u="none" strike="noStrike" cap="none" dirty="0">
                <a:solidFill>
                  <a:srgbClr val="3F3F3F"/>
                </a:solidFill>
                <a:latin typeface="Open Sans"/>
                <a:ea typeface="Open Sans"/>
                <a:cs typeface="Open Sans"/>
                <a:sym typeface="Open Sans"/>
              </a:rPr>
              <a:t> class will handle HTTP Request and Response from the client to perform various CRUD Operations for users.</a:t>
            </a:r>
            <a:endParaRPr sz="2200" b="1" i="0" u="none" strike="noStrike" cap="none" dirty="0">
              <a:solidFill>
                <a:srgbClr val="3F3F3F"/>
              </a:solidFill>
              <a:latin typeface="Open Sans"/>
              <a:ea typeface="Open Sans"/>
              <a:cs typeface="Open Sans"/>
              <a:sym typeface="Open Sans"/>
            </a:endParaRPr>
          </a:p>
        </p:txBody>
      </p:sp>
      <p:sp>
        <p:nvSpPr>
          <p:cNvPr id="599" name="Google Shape;599;p63"/>
          <p:cNvSpPr/>
          <p:nvPr/>
        </p:nvSpPr>
        <p:spPr>
          <a:xfrm>
            <a:off x="2472626" y="5401615"/>
            <a:ext cx="4858316" cy="368059"/>
          </a:xfrm>
          <a:prstGeom prst="roundRect">
            <a:avLst>
              <a:gd name="adj" fmla="val 16667"/>
            </a:avLst>
          </a:prstGeom>
          <a:noFill/>
          <a:ln w="127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Open Sans"/>
              <a:ea typeface="Open Sans"/>
              <a:cs typeface="Open Sans"/>
              <a:sym typeface="Open Sans"/>
            </a:endParaRPr>
          </a:p>
        </p:txBody>
      </p:sp>
      <p:sp>
        <p:nvSpPr>
          <p:cNvPr id="600" name="Google Shape;600;p63"/>
          <p:cNvSpPr/>
          <p:nvPr/>
        </p:nvSpPr>
        <p:spPr>
          <a:xfrm>
            <a:off x="8698942" y="4762512"/>
            <a:ext cx="3702765" cy="1566219"/>
          </a:xfrm>
          <a:prstGeom prst="roundRect">
            <a:avLst>
              <a:gd name="adj" fmla="val 16667"/>
            </a:avLst>
          </a:prstGeom>
          <a:solidFill>
            <a:srgbClr val="93C47D"/>
          </a:solidFill>
          <a:ln>
            <a:noFill/>
          </a:ln>
        </p:spPr>
        <p:txBody>
          <a:bodyPr spcFirstLastPara="1" wrap="square" lIns="91425" tIns="45700" rIns="91425" bIns="45700" anchor="ctr" anchorCtr="0">
            <a:noAutofit/>
          </a:bodyPr>
          <a:lstStyle/>
          <a:p>
            <a:pPr marL="0" marR="0" lvl="0" indent="0" algn="ctr" rtl="0">
              <a:lnSpc>
                <a:spcPct val="115000"/>
              </a:lnSpc>
              <a:spcBef>
                <a:spcPts val="0"/>
              </a:spcBef>
              <a:spcAft>
                <a:spcPts val="0"/>
              </a:spcAft>
              <a:buNone/>
            </a:pPr>
            <a:r>
              <a:rPr lang="en-US" sz="2000" b="0" i="0" u="none" strike="noStrike" cap="none">
                <a:solidFill>
                  <a:srgbClr val="3F3F3F"/>
                </a:solidFill>
                <a:latin typeface="Open Sans"/>
                <a:ea typeface="Open Sans"/>
                <a:cs typeface="Open Sans"/>
                <a:sym typeface="Open Sans"/>
              </a:rPr>
              <a:t>@RequestMapping will have path as users to reach to the controller</a:t>
            </a:r>
            <a:endParaRPr sz="2000" b="0" i="0" u="none" strike="noStrike" cap="none">
              <a:solidFill>
                <a:srgbClr val="3F3F3F"/>
              </a:solidFill>
              <a:latin typeface="Open Sans"/>
              <a:ea typeface="Open Sans"/>
              <a:cs typeface="Open Sans"/>
              <a:sym typeface="Open Sans"/>
            </a:endParaRPr>
          </a:p>
        </p:txBody>
      </p:sp>
      <p:cxnSp>
        <p:nvCxnSpPr>
          <p:cNvPr id="601" name="Google Shape;601;p63"/>
          <p:cNvCxnSpPr/>
          <p:nvPr/>
        </p:nvCxnSpPr>
        <p:spPr>
          <a:xfrm>
            <a:off x="7330942" y="5545622"/>
            <a:ext cx="1368000" cy="0"/>
          </a:xfrm>
          <a:prstGeom prst="straightConnector1">
            <a:avLst/>
          </a:prstGeom>
          <a:noFill/>
          <a:ln w="19050" cap="flat" cmpd="sng">
            <a:solidFill>
              <a:srgbClr val="FF0000"/>
            </a:solidFill>
            <a:prstDash val="solid"/>
            <a:miter lim="800000"/>
            <a:headEnd type="none" w="sm" len="sm"/>
            <a:tailEnd type="triangle" w="lg" len="lg"/>
          </a:ln>
        </p:spPr>
      </p:cxnSp>
      <p:pic>
        <p:nvPicPr>
          <p:cNvPr id="602" name="Google Shape;602;p63"/>
          <p:cNvPicPr preferRelativeResize="0"/>
          <p:nvPr/>
        </p:nvPicPr>
        <p:blipFill rotWithShape="1">
          <a:blip r:embed="rId3">
            <a:alphaModFix/>
          </a:blip>
          <a:srcRect t="6807" b="6798"/>
          <a:stretch/>
        </p:blipFill>
        <p:spPr>
          <a:xfrm>
            <a:off x="242832" y="896756"/>
            <a:ext cx="16416623" cy="910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06"/>
        <p:cNvGrpSpPr/>
        <p:nvPr/>
      </p:nvGrpSpPr>
      <p:grpSpPr>
        <a:xfrm>
          <a:off x="0" y="0"/>
          <a:ext cx="0" cy="0"/>
          <a:chOff x="0" y="0"/>
          <a:chExt cx="0" cy="0"/>
        </a:xfrm>
      </p:grpSpPr>
      <p:sp>
        <p:nvSpPr>
          <p:cNvPr id="607" name="Google Shape;607;p64"/>
          <p:cNvSpPr txBox="1">
            <a:spLocks noGrp="1"/>
          </p:cNvSpPr>
          <p:nvPr>
            <p:ph type="body" idx="1"/>
          </p:nvPr>
        </p:nvSpPr>
        <p:spPr>
          <a:xfrm>
            <a:off x="0" y="4114800"/>
            <a:ext cx="16256001" cy="9144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1000"/>
              </a:spcBef>
              <a:spcAft>
                <a:spcPts val="0"/>
              </a:spcAft>
              <a:buClr>
                <a:srgbClr val="3F3F3F"/>
              </a:buClr>
              <a:buSzPts val="2800"/>
              <a:buNone/>
            </a:pPr>
            <a:r>
              <a:rPr lang="en-US"/>
              <a:t>Create Microservice in Controller for CRUD Operations</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12"/>
        <p:cNvGrpSpPr/>
        <p:nvPr/>
      </p:nvGrpSpPr>
      <p:grpSpPr>
        <a:xfrm>
          <a:off x="0" y="0"/>
          <a:ext cx="0" cy="0"/>
          <a:chOff x="0" y="0"/>
          <a:chExt cx="0" cy="0"/>
        </a:xfrm>
      </p:grpSpPr>
      <p:grpSp>
        <p:nvGrpSpPr>
          <p:cNvPr id="613" name="Google Shape;613;p65"/>
          <p:cNvGrpSpPr/>
          <p:nvPr/>
        </p:nvGrpSpPr>
        <p:grpSpPr>
          <a:xfrm>
            <a:off x="2438833" y="3253056"/>
            <a:ext cx="11305309" cy="4713000"/>
            <a:chOff x="5103801" y="2873856"/>
            <a:chExt cx="6048395" cy="1306171"/>
          </a:xfrm>
        </p:grpSpPr>
        <p:sp>
          <p:nvSpPr>
            <p:cNvPr id="614" name="Google Shape;614;p65"/>
            <p:cNvSpPr/>
            <p:nvPr/>
          </p:nvSpPr>
          <p:spPr>
            <a:xfrm>
              <a:off x="5116778" y="2953739"/>
              <a:ext cx="6022442" cy="1196493"/>
            </a:xfrm>
            <a:prstGeom prst="rect">
              <a:avLst/>
            </a:prstGeom>
            <a:solidFill>
              <a:srgbClr val="666666"/>
            </a:solidFill>
            <a:ln w="9525" cap="flat" cmpd="sng">
              <a:solidFill>
                <a:srgbClr val="CCCCCC"/>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US" sz="2000" b="1" i="0" u="none" strike="noStrike" cap="none">
                  <a:solidFill>
                    <a:schemeClr val="lt1"/>
                  </a:solidFill>
                  <a:latin typeface="Courier New"/>
                  <a:ea typeface="Courier New"/>
                  <a:cs typeface="Courier New"/>
                  <a:sym typeface="Courier New"/>
                </a:rPr>
                <a:t>@RestController</a:t>
              </a:r>
              <a:endParaRPr sz="2000" b="1" i="0" u="none" strike="noStrike" cap="none">
                <a:solidFill>
                  <a:schemeClr val="lt1"/>
                </a:solidFill>
                <a:latin typeface="Courier New"/>
                <a:ea typeface="Courier New"/>
                <a:cs typeface="Courier New"/>
                <a:sym typeface="Courier New"/>
              </a:endParaRPr>
            </a:p>
            <a:p>
              <a:pPr marL="0" marR="0" lvl="0" indent="0" algn="l" rtl="0">
                <a:lnSpc>
                  <a:spcPct val="100000"/>
                </a:lnSpc>
                <a:spcBef>
                  <a:spcPts val="0"/>
                </a:spcBef>
                <a:spcAft>
                  <a:spcPts val="0"/>
                </a:spcAft>
                <a:buNone/>
              </a:pPr>
              <a:r>
                <a:rPr lang="en-US" sz="2000" b="1" i="0" u="none" strike="noStrike" cap="none">
                  <a:solidFill>
                    <a:schemeClr val="lt1"/>
                  </a:solidFill>
                  <a:latin typeface="Courier New"/>
                  <a:ea typeface="Courier New"/>
                  <a:cs typeface="Courier New"/>
                  <a:sym typeface="Courier New"/>
                </a:rPr>
                <a:t>@RequestMapping("/users")</a:t>
              </a:r>
              <a:endParaRPr/>
            </a:p>
            <a:p>
              <a:pPr marL="0" marR="0" lvl="0" indent="0" algn="l" rtl="0">
                <a:lnSpc>
                  <a:spcPct val="100000"/>
                </a:lnSpc>
                <a:spcBef>
                  <a:spcPts val="0"/>
                </a:spcBef>
                <a:spcAft>
                  <a:spcPts val="0"/>
                </a:spcAft>
                <a:buNone/>
              </a:pPr>
              <a:r>
                <a:rPr lang="en-US" sz="2000" b="1" i="0" u="none" strike="noStrike" cap="none">
                  <a:solidFill>
                    <a:schemeClr val="lt1"/>
                  </a:solidFill>
                  <a:latin typeface="Courier New"/>
                  <a:ea typeface="Courier New"/>
                  <a:cs typeface="Courier New"/>
                  <a:sym typeface="Courier New"/>
                </a:rPr>
                <a:t>public class UsersController {</a:t>
              </a:r>
              <a:endParaRPr/>
            </a:p>
            <a:p>
              <a:pPr marL="0" marR="0" lvl="0" indent="0" algn="l" rtl="0">
                <a:lnSpc>
                  <a:spcPct val="100000"/>
                </a:lnSpc>
                <a:spcBef>
                  <a:spcPts val="0"/>
                </a:spcBef>
                <a:spcAft>
                  <a:spcPts val="0"/>
                </a:spcAft>
                <a:buNone/>
              </a:pPr>
              <a:endParaRPr sz="2000" b="1" i="0" u="none" strike="noStrike" cap="none">
                <a:solidFill>
                  <a:schemeClr val="lt1"/>
                </a:solidFill>
                <a:latin typeface="Courier New"/>
                <a:ea typeface="Courier New"/>
                <a:cs typeface="Courier New"/>
                <a:sym typeface="Courier New"/>
              </a:endParaRPr>
            </a:p>
            <a:p>
              <a:pPr marL="0" marR="0" lvl="0" indent="0" algn="l" rtl="0">
                <a:lnSpc>
                  <a:spcPct val="100000"/>
                </a:lnSpc>
                <a:spcBef>
                  <a:spcPts val="0"/>
                </a:spcBef>
                <a:spcAft>
                  <a:spcPts val="0"/>
                </a:spcAft>
                <a:buNone/>
              </a:pPr>
              <a:r>
                <a:rPr lang="en-US" sz="2000" b="1" i="0" u="none" strike="noStrike" cap="none">
                  <a:solidFill>
                    <a:schemeClr val="lt1"/>
                  </a:solidFill>
                  <a:latin typeface="Courier New"/>
                  <a:ea typeface="Courier New"/>
                  <a:cs typeface="Courier New"/>
                  <a:sym typeface="Courier New"/>
                </a:rPr>
                <a:t>	@Autowired</a:t>
              </a:r>
              <a:endParaRPr sz="2000" b="1" i="0" u="none" strike="noStrike" cap="none">
                <a:solidFill>
                  <a:schemeClr val="lt1"/>
                </a:solidFill>
                <a:latin typeface="Courier New"/>
                <a:ea typeface="Courier New"/>
                <a:cs typeface="Courier New"/>
                <a:sym typeface="Courier New"/>
              </a:endParaRPr>
            </a:p>
            <a:p>
              <a:pPr marL="0" marR="0" lvl="0" indent="0" algn="l" rtl="0">
                <a:lnSpc>
                  <a:spcPct val="100000"/>
                </a:lnSpc>
                <a:spcBef>
                  <a:spcPts val="0"/>
                </a:spcBef>
                <a:spcAft>
                  <a:spcPts val="0"/>
                </a:spcAft>
                <a:buNone/>
              </a:pPr>
              <a:r>
                <a:rPr lang="en-US" sz="2000" b="1" i="0" u="none" strike="noStrike" cap="none">
                  <a:solidFill>
                    <a:schemeClr val="lt1"/>
                  </a:solidFill>
                  <a:latin typeface="Courier New"/>
                  <a:ea typeface="Courier New"/>
                  <a:cs typeface="Courier New"/>
                  <a:sym typeface="Courier New"/>
                </a:rPr>
                <a:t>	UsersRepository repository;</a:t>
              </a:r>
              <a:endParaRPr/>
            </a:p>
            <a:p>
              <a:pPr marL="0" marR="0" lvl="0" indent="0" algn="l" rtl="0">
                <a:lnSpc>
                  <a:spcPct val="100000"/>
                </a:lnSpc>
                <a:spcBef>
                  <a:spcPts val="0"/>
                </a:spcBef>
                <a:spcAft>
                  <a:spcPts val="0"/>
                </a:spcAft>
                <a:buNone/>
              </a:pPr>
              <a:endParaRPr sz="2000" b="1" i="0" u="none" strike="noStrike" cap="none">
                <a:solidFill>
                  <a:schemeClr val="lt1"/>
                </a:solidFill>
                <a:latin typeface="Courier New"/>
                <a:ea typeface="Courier New"/>
                <a:cs typeface="Courier New"/>
                <a:sym typeface="Courier New"/>
              </a:endParaRPr>
            </a:p>
            <a:p>
              <a:pPr marL="0" marR="0" lvl="0" indent="457200" algn="l" rtl="0">
                <a:lnSpc>
                  <a:spcPct val="100000"/>
                </a:lnSpc>
                <a:spcBef>
                  <a:spcPts val="0"/>
                </a:spcBef>
                <a:spcAft>
                  <a:spcPts val="0"/>
                </a:spcAft>
                <a:buNone/>
              </a:pPr>
              <a:r>
                <a:rPr lang="en-US" sz="2000" b="1" i="0" u="none" strike="noStrike" cap="none">
                  <a:solidFill>
                    <a:schemeClr val="lt1"/>
                  </a:solidFill>
                  <a:latin typeface="Courier New"/>
                  <a:ea typeface="Courier New"/>
                  <a:cs typeface="Courier New"/>
                  <a:sym typeface="Courier New"/>
                </a:rPr>
                <a:t>final String TAG = "User";</a:t>
              </a:r>
              <a:endParaRPr/>
            </a:p>
          </p:txBody>
        </p:sp>
        <p:sp>
          <p:nvSpPr>
            <p:cNvPr id="615" name="Google Shape;615;p65"/>
            <p:cNvSpPr/>
            <p:nvPr/>
          </p:nvSpPr>
          <p:spPr>
            <a:xfrm>
              <a:off x="5103801" y="2873856"/>
              <a:ext cx="6048395" cy="133709"/>
            </a:xfrm>
            <a:prstGeom prst="round2SameRect">
              <a:avLst>
                <a:gd name="adj1" fmla="val 27454"/>
                <a:gd name="adj2" fmla="val 0"/>
              </a:avLst>
            </a:prstGeom>
            <a:solidFill>
              <a:srgbClr val="CCCCCC"/>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6" name="Google Shape;616;p65"/>
            <p:cNvSpPr/>
            <p:nvPr/>
          </p:nvSpPr>
          <p:spPr>
            <a:xfrm>
              <a:off x="5103801" y="4150231"/>
              <a:ext cx="6048395" cy="29796"/>
            </a:xfrm>
            <a:prstGeom prst="rect">
              <a:avLst/>
            </a:prstGeom>
            <a:solidFill>
              <a:srgbClr val="B7B7B7"/>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17" name="Google Shape;617;p65"/>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4400"/>
              <a:buNone/>
            </a:pPr>
            <a:r>
              <a:rPr lang="en-US">
                <a:solidFill>
                  <a:srgbClr val="3F3F3F"/>
                </a:solidFill>
              </a:rPr>
              <a:t>Implementating Micorservice for CRUD: Insert Operation</a:t>
            </a:r>
            <a:endParaRPr>
              <a:solidFill>
                <a:srgbClr val="3F3F3F"/>
              </a:solidFill>
            </a:endParaRPr>
          </a:p>
        </p:txBody>
      </p:sp>
      <p:sp>
        <p:nvSpPr>
          <p:cNvPr id="618" name="Google Shape;618;p65"/>
          <p:cNvSpPr/>
          <p:nvPr/>
        </p:nvSpPr>
        <p:spPr>
          <a:xfrm>
            <a:off x="3108573" y="5680459"/>
            <a:ext cx="4695702" cy="717244"/>
          </a:xfrm>
          <a:prstGeom prst="roundRect">
            <a:avLst>
              <a:gd name="adj" fmla="val 16667"/>
            </a:avLst>
          </a:prstGeom>
          <a:noFill/>
          <a:ln w="127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Open Sans"/>
              <a:ea typeface="Open Sans"/>
              <a:cs typeface="Open Sans"/>
              <a:sym typeface="Open Sans"/>
            </a:endParaRPr>
          </a:p>
        </p:txBody>
      </p:sp>
      <p:sp>
        <p:nvSpPr>
          <p:cNvPr id="619" name="Google Shape;619;p65"/>
          <p:cNvSpPr/>
          <p:nvPr/>
        </p:nvSpPr>
        <p:spPr>
          <a:xfrm>
            <a:off x="9198818" y="5504207"/>
            <a:ext cx="5487565" cy="1069748"/>
          </a:xfrm>
          <a:prstGeom prst="roundRect">
            <a:avLst>
              <a:gd name="adj" fmla="val 16667"/>
            </a:avLst>
          </a:prstGeom>
          <a:solidFill>
            <a:srgbClr val="93C47D"/>
          </a:solidFill>
          <a:ln>
            <a:noFill/>
          </a:ln>
        </p:spPr>
        <p:txBody>
          <a:bodyPr spcFirstLastPara="1" wrap="square" lIns="91425" tIns="45700" rIns="91425" bIns="45700" anchor="ctr" anchorCtr="0">
            <a:noAutofit/>
          </a:bodyPr>
          <a:lstStyle/>
          <a:p>
            <a:pPr marL="139700" marR="0" lvl="0" indent="0" algn="ctr" rtl="0">
              <a:lnSpc>
                <a:spcPct val="100000"/>
              </a:lnSpc>
              <a:spcBef>
                <a:spcPts val="0"/>
              </a:spcBef>
              <a:spcAft>
                <a:spcPts val="0"/>
              </a:spcAft>
              <a:buNone/>
            </a:pPr>
            <a:r>
              <a:rPr lang="en-US" sz="2000" b="0" i="0" u="none" strike="noStrike" cap="none">
                <a:solidFill>
                  <a:srgbClr val="3F3F3F"/>
                </a:solidFill>
                <a:latin typeface="Open Sans"/>
                <a:ea typeface="Open Sans"/>
                <a:cs typeface="Open Sans"/>
                <a:sym typeface="Open Sans"/>
              </a:rPr>
              <a:t>Annotate UsersRepository with @Autowired to perform CRUD Operations.</a:t>
            </a:r>
            <a:endParaRPr/>
          </a:p>
        </p:txBody>
      </p:sp>
      <p:sp>
        <p:nvSpPr>
          <p:cNvPr id="620" name="Google Shape;620;p65"/>
          <p:cNvSpPr/>
          <p:nvPr/>
        </p:nvSpPr>
        <p:spPr>
          <a:xfrm>
            <a:off x="4481749" y="1363297"/>
            <a:ext cx="7292381" cy="43088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2200" b="0" i="0" u="none" strike="noStrike" cap="none">
                <a:solidFill>
                  <a:srgbClr val="3F3F3F"/>
                </a:solidFill>
                <a:latin typeface="Open Sans"/>
                <a:ea typeface="Open Sans"/>
                <a:cs typeface="Open Sans"/>
                <a:sym typeface="Open Sans"/>
              </a:rPr>
              <a:t>Perform an insert operation inside our RestController.</a:t>
            </a:r>
            <a:endParaRPr/>
          </a:p>
        </p:txBody>
      </p:sp>
      <p:sp>
        <p:nvSpPr>
          <p:cNvPr id="621" name="Google Shape;621;p65"/>
          <p:cNvSpPr/>
          <p:nvPr/>
        </p:nvSpPr>
        <p:spPr>
          <a:xfrm>
            <a:off x="5410065" y="2124075"/>
            <a:ext cx="5435870" cy="745943"/>
          </a:xfrm>
          <a:prstGeom prst="roundRect">
            <a:avLst>
              <a:gd name="adj" fmla="val 16667"/>
            </a:avLst>
          </a:prstGeom>
          <a:solidFill>
            <a:srgbClr val="F36B2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200" b="0" i="0" u="none" strike="noStrike" cap="none">
                <a:solidFill>
                  <a:schemeClr val="lt1"/>
                </a:solidFill>
                <a:latin typeface="Open Sans"/>
                <a:ea typeface="Open Sans"/>
                <a:cs typeface="Open Sans"/>
                <a:sym typeface="Open Sans"/>
              </a:rPr>
              <a:t>Create UsersRepository reference.</a:t>
            </a:r>
            <a:endParaRPr/>
          </a:p>
        </p:txBody>
      </p:sp>
      <p:cxnSp>
        <p:nvCxnSpPr>
          <p:cNvPr id="622" name="Google Shape;622;p65"/>
          <p:cNvCxnSpPr/>
          <p:nvPr/>
        </p:nvCxnSpPr>
        <p:spPr>
          <a:xfrm>
            <a:off x="7804275" y="6058578"/>
            <a:ext cx="1368000" cy="0"/>
          </a:xfrm>
          <a:prstGeom prst="straightConnector1">
            <a:avLst/>
          </a:prstGeom>
          <a:noFill/>
          <a:ln w="19050" cap="flat" cmpd="sng">
            <a:solidFill>
              <a:srgbClr val="FF0000"/>
            </a:solidFill>
            <a:prstDash val="solid"/>
            <a:miter lim="800000"/>
            <a:headEnd type="none" w="sm" len="sm"/>
            <a:tailEnd type="triangle" w="lg" len="lg"/>
          </a:ln>
        </p:spPr>
      </p:cxnSp>
      <p:pic>
        <p:nvPicPr>
          <p:cNvPr id="623" name="Google Shape;623;p65"/>
          <p:cNvPicPr preferRelativeResize="0"/>
          <p:nvPr/>
        </p:nvPicPr>
        <p:blipFill rotWithShape="1">
          <a:blip r:embed="rId3">
            <a:alphaModFix/>
          </a:blip>
          <a:srcRect t="6807" b="6798"/>
          <a:stretch/>
        </p:blipFill>
        <p:spPr>
          <a:xfrm>
            <a:off x="1268954" y="901295"/>
            <a:ext cx="14140447" cy="910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28"/>
        <p:cNvGrpSpPr/>
        <p:nvPr/>
      </p:nvGrpSpPr>
      <p:grpSpPr>
        <a:xfrm>
          <a:off x="0" y="0"/>
          <a:ext cx="0" cy="0"/>
          <a:chOff x="0" y="0"/>
          <a:chExt cx="0" cy="0"/>
        </a:xfrm>
      </p:grpSpPr>
      <p:sp>
        <p:nvSpPr>
          <p:cNvPr id="629" name="Google Shape;629;p66"/>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4400"/>
              <a:buNone/>
            </a:pPr>
            <a:r>
              <a:rPr lang="en-US">
                <a:solidFill>
                  <a:srgbClr val="3F3F3F"/>
                </a:solidFill>
              </a:rPr>
              <a:t>Implementating Micorservice for CRUD: Insert Operation</a:t>
            </a:r>
            <a:endParaRPr>
              <a:solidFill>
                <a:srgbClr val="3F3F3F"/>
              </a:solidFill>
            </a:endParaRPr>
          </a:p>
        </p:txBody>
      </p:sp>
      <p:grpSp>
        <p:nvGrpSpPr>
          <p:cNvPr id="630" name="Google Shape;630;p66"/>
          <p:cNvGrpSpPr/>
          <p:nvPr/>
        </p:nvGrpSpPr>
        <p:grpSpPr>
          <a:xfrm>
            <a:off x="1518659" y="3253056"/>
            <a:ext cx="13145657" cy="4713000"/>
            <a:chOff x="5103801" y="2873856"/>
            <a:chExt cx="6048395" cy="1306171"/>
          </a:xfrm>
        </p:grpSpPr>
        <p:sp>
          <p:nvSpPr>
            <p:cNvPr id="631" name="Google Shape;631;p66"/>
            <p:cNvSpPr/>
            <p:nvPr/>
          </p:nvSpPr>
          <p:spPr>
            <a:xfrm>
              <a:off x="5116778" y="2953739"/>
              <a:ext cx="6022442" cy="1196493"/>
            </a:xfrm>
            <a:prstGeom prst="rect">
              <a:avLst/>
            </a:prstGeom>
            <a:solidFill>
              <a:srgbClr val="666666"/>
            </a:solidFill>
            <a:ln w="9525" cap="flat" cmpd="sng">
              <a:solidFill>
                <a:srgbClr val="CCCCCC"/>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US" sz="2000" b="1" i="0" u="none" strike="noStrike" cap="none">
                  <a:solidFill>
                    <a:schemeClr val="lt1"/>
                  </a:solidFill>
                  <a:latin typeface="Courier New"/>
                  <a:ea typeface="Courier New"/>
                  <a:cs typeface="Courier New"/>
                  <a:sym typeface="Courier New"/>
                </a:rPr>
                <a:t>@PostMapping(path= "/add")</a:t>
              </a:r>
              <a:endParaRPr/>
            </a:p>
            <a:p>
              <a:pPr marL="0" marR="0" lvl="0" indent="0" algn="l" rtl="0">
                <a:lnSpc>
                  <a:spcPct val="100000"/>
                </a:lnSpc>
                <a:spcBef>
                  <a:spcPts val="0"/>
                </a:spcBef>
                <a:spcAft>
                  <a:spcPts val="0"/>
                </a:spcAft>
                <a:buNone/>
              </a:pPr>
              <a:r>
                <a:rPr lang="en-US" sz="2000" b="1" i="0" u="none" strike="noStrike" cap="none">
                  <a:solidFill>
                    <a:schemeClr val="lt1"/>
                  </a:solidFill>
                  <a:latin typeface="Courier New"/>
                  <a:ea typeface="Courier New"/>
                  <a:cs typeface="Courier New"/>
                  <a:sym typeface="Courier New"/>
                </a:rPr>
                <a:t>	public Response&lt;Users&gt; addUser(@RequestParam String email, @RequestParam String password, @RequestParam String fullName, @RequestParam String street, @RequestParam String city,</a:t>
              </a:r>
              <a:endParaRPr/>
            </a:p>
            <a:p>
              <a:pPr marL="0" marR="0" lvl="0" indent="0" algn="l" rtl="0">
                <a:lnSpc>
                  <a:spcPct val="100000"/>
                </a:lnSpc>
                <a:spcBef>
                  <a:spcPts val="0"/>
                </a:spcBef>
                <a:spcAft>
                  <a:spcPts val="0"/>
                </a:spcAft>
                <a:buNone/>
              </a:pPr>
              <a:r>
                <a:rPr lang="en-US" sz="2000" b="1" i="0" u="none" strike="noStrike" cap="none">
                  <a:solidFill>
                    <a:schemeClr val="lt1"/>
                  </a:solidFill>
                  <a:latin typeface="Courier New"/>
                  <a:ea typeface="Courier New"/>
                  <a:cs typeface="Courier New"/>
                  <a:sym typeface="Courier New"/>
                </a:rPr>
                <a:t>			@RequestParam String state, @RequestParam String country, @RequestParam Integer pincode, @RequestParam String image, @RequestParam Long contact) {</a:t>
              </a:r>
              <a:endParaRPr/>
            </a:p>
            <a:p>
              <a:pPr marL="0" marR="0" lvl="0" indent="0" algn="l" rtl="0">
                <a:lnSpc>
                  <a:spcPct val="100000"/>
                </a:lnSpc>
                <a:spcBef>
                  <a:spcPts val="0"/>
                </a:spcBef>
                <a:spcAft>
                  <a:spcPts val="0"/>
                </a:spcAft>
                <a:buNone/>
              </a:pPr>
              <a:endParaRPr sz="2000" b="1" i="0" u="none" strike="noStrike" cap="none">
                <a:solidFill>
                  <a:schemeClr val="lt1"/>
                </a:solidFill>
                <a:latin typeface="Courier New"/>
                <a:ea typeface="Courier New"/>
                <a:cs typeface="Courier New"/>
                <a:sym typeface="Courier New"/>
              </a:endParaRPr>
            </a:p>
            <a:p>
              <a:pPr marL="0" marR="0" lvl="0" indent="0" algn="l" rtl="0">
                <a:lnSpc>
                  <a:spcPct val="100000"/>
                </a:lnSpc>
                <a:spcBef>
                  <a:spcPts val="0"/>
                </a:spcBef>
                <a:spcAft>
                  <a:spcPts val="0"/>
                </a:spcAft>
                <a:buNone/>
              </a:pPr>
              <a:r>
                <a:rPr lang="en-US" sz="2000" b="1" i="0" u="none" strike="noStrike" cap="none">
                  <a:solidFill>
                    <a:schemeClr val="lt1"/>
                  </a:solidFill>
                  <a:latin typeface="Courier New"/>
                  <a:ea typeface="Courier New"/>
                  <a:cs typeface="Courier New"/>
                  <a:sym typeface="Courier New"/>
                </a:rPr>
                <a:t>		</a:t>
              </a:r>
              <a:endParaRPr/>
            </a:p>
            <a:p>
              <a:pPr marL="0" marR="0" lvl="0" indent="0" algn="l" rtl="0">
                <a:lnSpc>
                  <a:spcPct val="100000"/>
                </a:lnSpc>
                <a:spcBef>
                  <a:spcPts val="0"/>
                </a:spcBef>
                <a:spcAft>
                  <a:spcPts val="0"/>
                </a:spcAft>
                <a:buNone/>
              </a:pPr>
              <a:r>
                <a:rPr lang="en-US" sz="2000" b="1" i="0" u="none" strike="noStrike" cap="none">
                  <a:solidFill>
                    <a:schemeClr val="lt1"/>
                  </a:solidFill>
                  <a:latin typeface="Courier New"/>
                  <a:ea typeface="Courier New"/>
                  <a:cs typeface="Courier New"/>
                  <a:sym typeface="Courier New"/>
                </a:rPr>
                <a:t>		Date date = new Date();</a:t>
              </a:r>
              <a:endParaRPr/>
            </a:p>
          </p:txBody>
        </p:sp>
        <p:sp>
          <p:nvSpPr>
            <p:cNvPr id="632" name="Google Shape;632;p66"/>
            <p:cNvSpPr/>
            <p:nvPr/>
          </p:nvSpPr>
          <p:spPr>
            <a:xfrm>
              <a:off x="5103801" y="2873856"/>
              <a:ext cx="6048395" cy="133709"/>
            </a:xfrm>
            <a:prstGeom prst="round2SameRect">
              <a:avLst>
                <a:gd name="adj1" fmla="val 27454"/>
                <a:gd name="adj2" fmla="val 0"/>
              </a:avLst>
            </a:prstGeom>
            <a:solidFill>
              <a:srgbClr val="CCCCCC"/>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3" name="Google Shape;633;p66"/>
            <p:cNvSpPr/>
            <p:nvPr/>
          </p:nvSpPr>
          <p:spPr>
            <a:xfrm>
              <a:off x="5103801" y="4150231"/>
              <a:ext cx="6048395" cy="29796"/>
            </a:xfrm>
            <a:prstGeom prst="rect">
              <a:avLst/>
            </a:prstGeom>
            <a:solidFill>
              <a:srgbClr val="B7B7B7"/>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34" name="Google Shape;634;p66"/>
          <p:cNvSpPr/>
          <p:nvPr/>
        </p:nvSpPr>
        <p:spPr>
          <a:xfrm>
            <a:off x="1583159" y="4092542"/>
            <a:ext cx="4268820" cy="445352"/>
          </a:xfrm>
          <a:prstGeom prst="roundRect">
            <a:avLst>
              <a:gd name="adj" fmla="val 16667"/>
            </a:avLst>
          </a:prstGeom>
          <a:noFill/>
          <a:ln w="127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Open Sans"/>
              <a:ea typeface="Open Sans"/>
              <a:cs typeface="Open Sans"/>
              <a:sym typeface="Open Sans"/>
            </a:endParaRPr>
          </a:p>
        </p:txBody>
      </p:sp>
      <p:sp>
        <p:nvSpPr>
          <p:cNvPr id="635" name="Google Shape;635;p66"/>
          <p:cNvSpPr/>
          <p:nvPr/>
        </p:nvSpPr>
        <p:spPr>
          <a:xfrm>
            <a:off x="7219979" y="3523413"/>
            <a:ext cx="5077716" cy="884089"/>
          </a:xfrm>
          <a:prstGeom prst="roundRect">
            <a:avLst>
              <a:gd name="adj" fmla="val 16667"/>
            </a:avLst>
          </a:prstGeom>
          <a:solidFill>
            <a:srgbClr val="93C47D"/>
          </a:solidFill>
          <a:ln>
            <a:noFill/>
          </a:ln>
        </p:spPr>
        <p:txBody>
          <a:bodyPr spcFirstLastPara="1" wrap="square" lIns="91425" tIns="45700" rIns="91425" bIns="45700" anchor="ctr" anchorCtr="0">
            <a:noAutofit/>
          </a:bodyPr>
          <a:lstStyle/>
          <a:p>
            <a:pPr marL="139700" marR="0" lvl="0" indent="0" algn="ctr" rtl="0">
              <a:lnSpc>
                <a:spcPct val="100000"/>
              </a:lnSpc>
              <a:spcBef>
                <a:spcPts val="0"/>
              </a:spcBef>
              <a:spcAft>
                <a:spcPts val="0"/>
              </a:spcAft>
              <a:buNone/>
            </a:pPr>
            <a:r>
              <a:rPr lang="en-US" sz="2000" b="0" i="0" u="none" strike="noStrike" cap="none">
                <a:solidFill>
                  <a:srgbClr val="3F3F3F"/>
                </a:solidFill>
                <a:latin typeface="Open Sans"/>
                <a:ea typeface="Open Sans"/>
                <a:cs typeface="Open Sans"/>
                <a:sym typeface="Open Sans"/>
              </a:rPr>
              <a:t>Use annotation @PostMapping with the path as add.</a:t>
            </a:r>
            <a:endParaRPr/>
          </a:p>
        </p:txBody>
      </p:sp>
      <p:sp>
        <p:nvSpPr>
          <p:cNvPr id="636" name="Google Shape;636;p66"/>
          <p:cNvSpPr/>
          <p:nvPr/>
        </p:nvSpPr>
        <p:spPr>
          <a:xfrm>
            <a:off x="5373552" y="1761893"/>
            <a:ext cx="5435870" cy="849009"/>
          </a:xfrm>
          <a:prstGeom prst="roundRect">
            <a:avLst>
              <a:gd name="adj" fmla="val 16667"/>
            </a:avLst>
          </a:prstGeom>
          <a:solidFill>
            <a:srgbClr val="F36B2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200" b="0" i="0" u="none" strike="noStrike" cap="none" dirty="0">
                <a:solidFill>
                  <a:schemeClr val="lt1"/>
                </a:solidFill>
                <a:latin typeface="Open Sans"/>
                <a:ea typeface="Open Sans"/>
                <a:cs typeface="Open Sans"/>
                <a:sym typeface="Open Sans"/>
              </a:rPr>
              <a:t>Create a method </a:t>
            </a:r>
            <a:r>
              <a:rPr lang="en-US" sz="2200" dirty="0">
                <a:solidFill>
                  <a:schemeClr val="lt1"/>
                </a:solidFill>
                <a:latin typeface="Open Sans"/>
                <a:ea typeface="Open Sans"/>
                <a:cs typeface="Open Sans"/>
                <a:sym typeface="Open Sans"/>
              </a:rPr>
              <a:t>such as</a:t>
            </a:r>
            <a:r>
              <a:rPr lang="en-US" sz="2200" b="0" i="0" u="none" strike="noStrike" cap="none" dirty="0">
                <a:solidFill>
                  <a:schemeClr val="lt1"/>
                </a:solidFill>
                <a:latin typeface="Open Sans"/>
                <a:ea typeface="Open Sans"/>
                <a:cs typeface="Open Sans"/>
                <a:sym typeface="Open Sans"/>
              </a:rPr>
              <a:t> </a:t>
            </a:r>
            <a:r>
              <a:rPr lang="en-US" sz="2200" b="0" i="0" u="none" strike="noStrike" cap="none" dirty="0" err="1">
                <a:solidFill>
                  <a:schemeClr val="lt1"/>
                </a:solidFill>
                <a:latin typeface="Open Sans"/>
                <a:ea typeface="Open Sans"/>
                <a:cs typeface="Open Sans"/>
                <a:sym typeface="Open Sans"/>
              </a:rPr>
              <a:t>addUser</a:t>
            </a:r>
            <a:r>
              <a:rPr lang="en-US" sz="2200" b="0" i="0" u="none" strike="noStrike" cap="none" dirty="0">
                <a:solidFill>
                  <a:schemeClr val="lt1"/>
                </a:solidFill>
                <a:latin typeface="Open Sans"/>
                <a:ea typeface="Open Sans"/>
                <a:cs typeface="Open Sans"/>
                <a:sym typeface="Open Sans"/>
              </a:rPr>
              <a:t>.</a:t>
            </a:r>
            <a:endParaRPr dirty="0"/>
          </a:p>
        </p:txBody>
      </p:sp>
      <p:cxnSp>
        <p:nvCxnSpPr>
          <p:cNvPr id="637" name="Google Shape;637;p66"/>
          <p:cNvCxnSpPr/>
          <p:nvPr/>
        </p:nvCxnSpPr>
        <p:spPr>
          <a:xfrm>
            <a:off x="5851979" y="4092542"/>
            <a:ext cx="1368000" cy="0"/>
          </a:xfrm>
          <a:prstGeom prst="straightConnector1">
            <a:avLst/>
          </a:prstGeom>
          <a:noFill/>
          <a:ln w="19050" cap="flat" cmpd="sng">
            <a:solidFill>
              <a:srgbClr val="FF0000"/>
            </a:solidFill>
            <a:prstDash val="solid"/>
            <a:miter lim="800000"/>
            <a:headEnd type="none" w="sm" len="sm"/>
            <a:tailEnd type="triangle" w="lg" len="lg"/>
          </a:ln>
        </p:spPr>
      </p:cxnSp>
      <p:pic>
        <p:nvPicPr>
          <p:cNvPr id="638" name="Google Shape;638;p66"/>
          <p:cNvPicPr preferRelativeResize="0"/>
          <p:nvPr/>
        </p:nvPicPr>
        <p:blipFill rotWithShape="1">
          <a:blip r:embed="rId3">
            <a:alphaModFix/>
          </a:blip>
          <a:srcRect t="6807" b="6798"/>
          <a:stretch/>
        </p:blipFill>
        <p:spPr>
          <a:xfrm>
            <a:off x="1268954" y="901295"/>
            <a:ext cx="14140447" cy="910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43"/>
        <p:cNvGrpSpPr/>
        <p:nvPr/>
      </p:nvGrpSpPr>
      <p:grpSpPr>
        <a:xfrm>
          <a:off x="0" y="0"/>
          <a:ext cx="0" cy="0"/>
          <a:chOff x="0" y="0"/>
          <a:chExt cx="0" cy="0"/>
        </a:xfrm>
      </p:grpSpPr>
      <p:sp>
        <p:nvSpPr>
          <p:cNvPr id="644" name="Google Shape;644;p67"/>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4400"/>
              <a:buNone/>
            </a:pPr>
            <a:r>
              <a:rPr lang="en-US">
                <a:solidFill>
                  <a:srgbClr val="3F3F3F"/>
                </a:solidFill>
              </a:rPr>
              <a:t>Implementating Micorservice for CRUD: Insert Operation</a:t>
            </a:r>
            <a:endParaRPr>
              <a:solidFill>
                <a:srgbClr val="3F3F3F"/>
              </a:solidFill>
            </a:endParaRPr>
          </a:p>
        </p:txBody>
      </p:sp>
      <p:sp>
        <p:nvSpPr>
          <p:cNvPr id="645" name="Google Shape;645;p67"/>
          <p:cNvSpPr/>
          <p:nvPr/>
        </p:nvSpPr>
        <p:spPr>
          <a:xfrm>
            <a:off x="2215369" y="1338929"/>
            <a:ext cx="11825261" cy="76944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2200" b="0" i="0" u="none" strike="noStrike" cap="none" dirty="0">
                <a:solidFill>
                  <a:srgbClr val="3F3F3F"/>
                </a:solidFill>
                <a:latin typeface="Open Sans"/>
                <a:ea typeface="Open Sans"/>
                <a:cs typeface="Open Sans"/>
                <a:sym typeface="Open Sans"/>
              </a:rPr>
              <a:t>Use inputs in the method and mark them as @RequestParam to read data from the client in the HTTP Request.</a:t>
            </a:r>
            <a:endParaRPr dirty="0"/>
          </a:p>
        </p:txBody>
      </p:sp>
      <p:grpSp>
        <p:nvGrpSpPr>
          <p:cNvPr id="646" name="Google Shape;646;p67"/>
          <p:cNvGrpSpPr/>
          <p:nvPr/>
        </p:nvGrpSpPr>
        <p:grpSpPr>
          <a:xfrm>
            <a:off x="1420196" y="3265838"/>
            <a:ext cx="13409885" cy="4532270"/>
            <a:chOff x="5103801" y="2923944"/>
            <a:chExt cx="6048395" cy="1256083"/>
          </a:xfrm>
        </p:grpSpPr>
        <p:sp>
          <p:nvSpPr>
            <p:cNvPr id="647" name="Google Shape;647;p67"/>
            <p:cNvSpPr/>
            <p:nvPr/>
          </p:nvSpPr>
          <p:spPr>
            <a:xfrm>
              <a:off x="5116778" y="2953739"/>
              <a:ext cx="6022442" cy="1196493"/>
            </a:xfrm>
            <a:prstGeom prst="rect">
              <a:avLst/>
            </a:prstGeom>
            <a:solidFill>
              <a:srgbClr val="666666"/>
            </a:solidFill>
            <a:ln w="9525" cap="flat" cmpd="sng">
              <a:solidFill>
                <a:srgbClr val="CCCCCC"/>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US" sz="2000" b="1" i="0" u="none" strike="noStrike" cap="none">
                  <a:solidFill>
                    <a:schemeClr val="lt1"/>
                  </a:solidFill>
                  <a:latin typeface="Courier New"/>
                  <a:ea typeface="Courier New"/>
                  <a:cs typeface="Courier New"/>
                  <a:sym typeface="Courier New"/>
                </a:rPr>
                <a:t>Users user = new Users(null, email, password, fullName, street, city, state, country, pincode, image, contact, date);</a:t>
              </a:r>
              <a:endParaRPr/>
            </a:p>
            <a:p>
              <a:pPr marL="0" marR="0" lvl="0" indent="0" algn="l" rtl="0">
                <a:lnSpc>
                  <a:spcPct val="100000"/>
                </a:lnSpc>
                <a:spcBef>
                  <a:spcPts val="0"/>
                </a:spcBef>
                <a:spcAft>
                  <a:spcPts val="0"/>
                </a:spcAft>
                <a:buNone/>
              </a:pPr>
              <a:r>
                <a:rPr lang="en-US" sz="2000" b="1" i="0" u="none" strike="noStrike" cap="none">
                  <a:solidFill>
                    <a:schemeClr val="lt1"/>
                  </a:solidFill>
                  <a:latin typeface="Courier New"/>
                  <a:ea typeface="Courier New"/>
                  <a:cs typeface="Courier New"/>
                  <a:sym typeface="Courier New"/>
                </a:rPr>
                <a:t>		repository.save(user);</a:t>
              </a:r>
              <a:endParaRPr/>
            </a:p>
            <a:p>
              <a:pPr marL="0" marR="0" lvl="0" indent="0" algn="l" rtl="0">
                <a:lnSpc>
                  <a:spcPct val="100000"/>
                </a:lnSpc>
                <a:spcBef>
                  <a:spcPts val="0"/>
                </a:spcBef>
                <a:spcAft>
                  <a:spcPts val="0"/>
                </a:spcAft>
                <a:buNone/>
              </a:pPr>
              <a:r>
                <a:rPr lang="en-US" sz="2000" b="1" i="0" u="none" strike="noStrike" cap="none">
                  <a:solidFill>
                    <a:schemeClr val="lt1"/>
                  </a:solidFill>
                  <a:latin typeface="Courier New"/>
                  <a:ea typeface="Courier New"/>
                  <a:cs typeface="Courier New"/>
                  <a:sym typeface="Courier New"/>
                </a:rPr>
                <a:t>		</a:t>
              </a:r>
              <a:endParaRPr/>
            </a:p>
            <a:p>
              <a:pPr marL="0" marR="0" lvl="0" indent="0" algn="l" rtl="0">
                <a:lnSpc>
                  <a:spcPct val="100000"/>
                </a:lnSpc>
                <a:spcBef>
                  <a:spcPts val="0"/>
                </a:spcBef>
                <a:spcAft>
                  <a:spcPts val="0"/>
                </a:spcAft>
                <a:buNone/>
              </a:pPr>
              <a:r>
                <a:rPr lang="en-US" sz="2000" b="1" i="0" u="none" strike="noStrike" cap="none">
                  <a:solidFill>
                    <a:schemeClr val="lt1"/>
                  </a:solidFill>
                  <a:latin typeface="Courier New"/>
                  <a:ea typeface="Courier New"/>
                  <a:cs typeface="Courier New"/>
                  <a:sym typeface="Courier New"/>
                </a:rPr>
                <a:t>		return new Response&lt;Users&gt;(101, TAG+" Saved Successfully at "+date, null);</a:t>
              </a:r>
              <a:endParaRPr/>
            </a:p>
            <a:p>
              <a:pPr marL="0" marR="0" lvl="0" indent="0" algn="l" rtl="0">
                <a:lnSpc>
                  <a:spcPct val="100000"/>
                </a:lnSpc>
                <a:spcBef>
                  <a:spcPts val="0"/>
                </a:spcBef>
                <a:spcAft>
                  <a:spcPts val="0"/>
                </a:spcAft>
                <a:buNone/>
              </a:pPr>
              <a:r>
                <a:rPr lang="en-US" sz="2000" b="1" i="0" u="none" strike="noStrike" cap="none">
                  <a:solidFill>
                    <a:schemeClr val="lt1"/>
                  </a:solidFill>
                  <a:latin typeface="Courier New"/>
                  <a:ea typeface="Courier New"/>
                  <a:cs typeface="Courier New"/>
                  <a:sym typeface="Courier New"/>
                </a:rPr>
                <a:t>		</a:t>
              </a:r>
              <a:endParaRPr/>
            </a:p>
            <a:p>
              <a:pPr marL="0" marR="0" lvl="0" indent="0" algn="l" rtl="0">
                <a:lnSpc>
                  <a:spcPct val="100000"/>
                </a:lnSpc>
                <a:spcBef>
                  <a:spcPts val="0"/>
                </a:spcBef>
                <a:spcAft>
                  <a:spcPts val="0"/>
                </a:spcAft>
                <a:buNone/>
              </a:pPr>
              <a:r>
                <a:rPr lang="en-US" sz="2000" b="1" i="0" u="none" strike="noStrike" cap="none">
                  <a:solidFill>
                    <a:schemeClr val="lt1"/>
                  </a:solidFill>
                  <a:latin typeface="Courier New"/>
                  <a:ea typeface="Courier New"/>
                  <a:cs typeface="Courier New"/>
                  <a:sym typeface="Courier New"/>
                </a:rPr>
                <a:t>	}</a:t>
              </a:r>
              <a:endParaRPr/>
            </a:p>
            <a:p>
              <a:pPr marL="0" marR="0" lvl="0" indent="0" algn="l" rtl="0">
                <a:lnSpc>
                  <a:spcPct val="100000"/>
                </a:lnSpc>
                <a:spcBef>
                  <a:spcPts val="0"/>
                </a:spcBef>
                <a:spcAft>
                  <a:spcPts val="0"/>
                </a:spcAft>
                <a:buNone/>
              </a:pPr>
              <a:r>
                <a:rPr lang="en-US" sz="2000" b="1" i="0" u="none" strike="noStrike" cap="none">
                  <a:solidFill>
                    <a:schemeClr val="lt1"/>
                  </a:solidFill>
                  <a:latin typeface="Courier New"/>
                  <a:ea typeface="Courier New"/>
                  <a:cs typeface="Courier New"/>
                  <a:sym typeface="Courier New"/>
                </a:rPr>
                <a:t>}</a:t>
              </a:r>
              <a:endParaRPr/>
            </a:p>
            <a:p>
              <a:pPr marL="0" marR="0" lvl="0" indent="0" algn="l" rtl="0">
                <a:lnSpc>
                  <a:spcPct val="100000"/>
                </a:lnSpc>
                <a:spcBef>
                  <a:spcPts val="0"/>
                </a:spcBef>
                <a:spcAft>
                  <a:spcPts val="0"/>
                </a:spcAft>
                <a:buNone/>
              </a:pPr>
              <a:endParaRPr sz="2000" b="1" i="0" u="none" strike="noStrike" cap="none">
                <a:solidFill>
                  <a:schemeClr val="lt1"/>
                </a:solidFill>
                <a:latin typeface="Courier New"/>
                <a:ea typeface="Courier New"/>
                <a:cs typeface="Courier New"/>
                <a:sym typeface="Courier New"/>
              </a:endParaRPr>
            </a:p>
          </p:txBody>
        </p:sp>
        <p:sp>
          <p:nvSpPr>
            <p:cNvPr id="648" name="Google Shape;648;p67"/>
            <p:cNvSpPr/>
            <p:nvPr/>
          </p:nvSpPr>
          <p:spPr>
            <a:xfrm>
              <a:off x="5103801" y="2923944"/>
              <a:ext cx="6048395" cy="83621"/>
            </a:xfrm>
            <a:prstGeom prst="round2SameRect">
              <a:avLst>
                <a:gd name="adj1" fmla="val 27454"/>
                <a:gd name="adj2" fmla="val 0"/>
              </a:avLst>
            </a:prstGeom>
            <a:solidFill>
              <a:srgbClr val="CCCCCC"/>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9" name="Google Shape;649;p67"/>
            <p:cNvSpPr/>
            <p:nvPr/>
          </p:nvSpPr>
          <p:spPr>
            <a:xfrm>
              <a:off x="5103801" y="4150231"/>
              <a:ext cx="6048395" cy="29796"/>
            </a:xfrm>
            <a:prstGeom prst="rect">
              <a:avLst/>
            </a:prstGeom>
            <a:solidFill>
              <a:srgbClr val="B7B7B7"/>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50" name="Google Shape;650;p67"/>
          <p:cNvSpPr/>
          <p:nvPr/>
        </p:nvSpPr>
        <p:spPr>
          <a:xfrm>
            <a:off x="3206885" y="5198156"/>
            <a:ext cx="11521797" cy="686372"/>
          </a:xfrm>
          <a:prstGeom prst="roundRect">
            <a:avLst>
              <a:gd name="adj" fmla="val 16667"/>
            </a:avLst>
          </a:prstGeom>
          <a:noFill/>
          <a:ln w="127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Open Sans"/>
              <a:ea typeface="Open Sans"/>
              <a:cs typeface="Open Sans"/>
              <a:sym typeface="Open Sans"/>
            </a:endParaRPr>
          </a:p>
        </p:txBody>
      </p:sp>
      <p:sp>
        <p:nvSpPr>
          <p:cNvPr id="651" name="Google Shape;651;p67"/>
          <p:cNvSpPr/>
          <p:nvPr/>
        </p:nvSpPr>
        <p:spPr>
          <a:xfrm>
            <a:off x="8967783" y="7019189"/>
            <a:ext cx="5760897" cy="1229072"/>
          </a:xfrm>
          <a:prstGeom prst="roundRect">
            <a:avLst>
              <a:gd name="adj" fmla="val 16667"/>
            </a:avLst>
          </a:prstGeom>
          <a:solidFill>
            <a:srgbClr val="93C47D"/>
          </a:solidFill>
          <a:ln>
            <a:noFill/>
          </a:ln>
        </p:spPr>
        <p:txBody>
          <a:bodyPr spcFirstLastPara="1" wrap="square" lIns="91425" tIns="45700" rIns="91425" bIns="45700" anchor="ctr" anchorCtr="0">
            <a:noAutofit/>
          </a:bodyPr>
          <a:lstStyle/>
          <a:p>
            <a:pPr marL="139700" marR="0" lvl="0" indent="0" algn="ctr" rtl="0">
              <a:lnSpc>
                <a:spcPct val="100000"/>
              </a:lnSpc>
              <a:spcBef>
                <a:spcPts val="0"/>
              </a:spcBef>
              <a:spcAft>
                <a:spcPts val="0"/>
              </a:spcAft>
              <a:buNone/>
            </a:pPr>
            <a:r>
              <a:rPr lang="en-US" sz="2000" b="0" i="0" u="none" strike="noStrike" cap="none">
                <a:solidFill>
                  <a:srgbClr val="3F3F3F"/>
                </a:solidFill>
                <a:latin typeface="Open Sans"/>
                <a:ea typeface="Open Sans"/>
                <a:cs typeface="Open Sans"/>
                <a:sym typeface="Open Sans"/>
              </a:rPr>
              <a:t>Return the Response Object from addUser Method with code and message, which will be sent as JSON to client in response.</a:t>
            </a:r>
            <a:endParaRPr/>
          </a:p>
        </p:txBody>
      </p:sp>
      <p:sp>
        <p:nvSpPr>
          <p:cNvPr id="652" name="Google Shape;652;p67"/>
          <p:cNvSpPr/>
          <p:nvPr/>
        </p:nvSpPr>
        <p:spPr>
          <a:xfrm>
            <a:off x="4148671" y="2321298"/>
            <a:ext cx="7958657" cy="620572"/>
          </a:xfrm>
          <a:prstGeom prst="roundRect">
            <a:avLst>
              <a:gd name="adj" fmla="val 16667"/>
            </a:avLst>
          </a:prstGeom>
          <a:solidFill>
            <a:srgbClr val="F36B2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200" b="0" i="0" u="none" strike="noStrike" cap="none" dirty="0">
                <a:solidFill>
                  <a:schemeClr val="lt1"/>
                </a:solidFill>
                <a:latin typeface="Open Sans"/>
                <a:ea typeface="Open Sans"/>
                <a:cs typeface="Open Sans"/>
                <a:sym typeface="Open Sans"/>
              </a:rPr>
              <a:t>Use the </a:t>
            </a:r>
            <a:r>
              <a:rPr lang="en-US" sz="2200" b="0" i="0" u="none" strike="noStrike" cap="none" dirty="0" err="1">
                <a:solidFill>
                  <a:schemeClr val="lt1"/>
                </a:solidFill>
                <a:latin typeface="Open Sans"/>
                <a:ea typeface="Open Sans"/>
                <a:cs typeface="Open Sans"/>
                <a:sym typeface="Open Sans"/>
              </a:rPr>
              <a:t>CrudRepository</a:t>
            </a:r>
            <a:r>
              <a:rPr lang="en-US" sz="2200" dirty="0">
                <a:solidFill>
                  <a:schemeClr val="lt1"/>
                </a:solidFill>
                <a:latin typeface="Open Sans"/>
                <a:ea typeface="Open Sans"/>
                <a:cs typeface="Open Sans"/>
                <a:sym typeface="Open Sans"/>
              </a:rPr>
              <a:t> </a:t>
            </a:r>
            <a:r>
              <a:rPr lang="en-US" sz="2200" b="0" i="0" u="none" strike="noStrike" cap="none" dirty="0">
                <a:solidFill>
                  <a:schemeClr val="lt1"/>
                </a:solidFill>
                <a:latin typeface="Open Sans"/>
                <a:ea typeface="Open Sans"/>
                <a:cs typeface="Open Sans"/>
                <a:sym typeface="Open Sans"/>
              </a:rPr>
              <a:t>command and execute the save method.</a:t>
            </a:r>
            <a:endParaRPr dirty="0"/>
          </a:p>
        </p:txBody>
      </p:sp>
      <p:cxnSp>
        <p:nvCxnSpPr>
          <p:cNvPr id="653" name="Google Shape;653;p67"/>
          <p:cNvCxnSpPr/>
          <p:nvPr/>
        </p:nvCxnSpPr>
        <p:spPr>
          <a:xfrm rot="5400000">
            <a:off x="11060791" y="6442528"/>
            <a:ext cx="1116000" cy="0"/>
          </a:xfrm>
          <a:prstGeom prst="straightConnector1">
            <a:avLst/>
          </a:prstGeom>
          <a:noFill/>
          <a:ln w="19050" cap="flat" cmpd="sng">
            <a:solidFill>
              <a:srgbClr val="FF0000"/>
            </a:solidFill>
            <a:prstDash val="solid"/>
            <a:miter lim="800000"/>
            <a:headEnd type="none" w="sm" len="sm"/>
            <a:tailEnd type="triangle" w="lg" len="lg"/>
          </a:ln>
        </p:spPr>
      </p:cxnSp>
      <p:pic>
        <p:nvPicPr>
          <p:cNvPr id="654" name="Google Shape;654;p67"/>
          <p:cNvPicPr preferRelativeResize="0"/>
          <p:nvPr/>
        </p:nvPicPr>
        <p:blipFill rotWithShape="1">
          <a:blip r:embed="rId3">
            <a:alphaModFix/>
          </a:blip>
          <a:srcRect t="6807" b="6798"/>
          <a:stretch/>
        </p:blipFill>
        <p:spPr>
          <a:xfrm>
            <a:off x="1268954" y="901295"/>
            <a:ext cx="14140447" cy="910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59"/>
        <p:cNvGrpSpPr/>
        <p:nvPr/>
      </p:nvGrpSpPr>
      <p:grpSpPr>
        <a:xfrm>
          <a:off x="0" y="0"/>
          <a:ext cx="0" cy="0"/>
          <a:chOff x="0" y="0"/>
          <a:chExt cx="0" cy="0"/>
        </a:xfrm>
      </p:grpSpPr>
      <p:grpSp>
        <p:nvGrpSpPr>
          <p:cNvPr id="660" name="Google Shape;660;p68"/>
          <p:cNvGrpSpPr/>
          <p:nvPr/>
        </p:nvGrpSpPr>
        <p:grpSpPr>
          <a:xfrm>
            <a:off x="2438832" y="2728400"/>
            <a:ext cx="11305309" cy="4713000"/>
            <a:chOff x="5103801" y="2873856"/>
            <a:chExt cx="6048395" cy="1306171"/>
          </a:xfrm>
        </p:grpSpPr>
        <p:sp>
          <p:nvSpPr>
            <p:cNvPr id="661" name="Google Shape;661;p68"/>
            <p:cNvSpPr/>
            <p:nvPr/>
          </p:nvSpPr>
          <p:spPr>
            <a:xfrm>
              <a:off x="5116778" y="2953739"/>
              <a:ext cx="6022442" cy="1196493"/>
            </a:xfrm>
            <a:prstGeom prst="rect">
              <a:avLst/>
            </a:prstGeom>
            <a:solidFill>
              <a:srgbClr val="666666"/>
            </a:solidFill>
            <a:ln w="9525" cap="flat" cmpd="sng">
              <a:solidFill>
                <a:srgbClr val="CCCCCC"/>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US" sz="2000" b="1" i="0" u="none" strike="noStrike" cap="none">
                  <a:solidFill>
                    <a:schemeClr val="lt1"/>
                  </a:solidFill>
                  <a:latin typeface="Courier New"/>
                  <a:ea typeface="Courier New"/>
                  <a:cs typeface="Courier New"/>
                  <a:sym typeface="Courier New"/>
                </a:rPr>
                <a:t>@RestController</a:t>
              </a:r>
              <a:endParaRPr sz="2000" b="1" i="0" u="none" strike="noStrike" cap="none">
                <a:solidFill>
                  <a:schemeClr val="lt1"/>
                </a:solidFill>
                <a:latin typeface="Courier New"/>
                <a:ea typeface="Courier New"/>
                <a:cs typeface="Courier New"/>
                <a:sym typeface="Courier New"/>
              </a:endParaRPr>
            </a:p>
            <a:p>
              <a:pPr marL="0" marR="0" lvl="0" indent="0" algn="l" rtl="0">
                <a:lnSpc>
                  <a:spcPct val="100000"/>
                </a:lnSpc>
                <a:spcBef>
                  <a:spcPts val="0"/>
                </a:spcBef>
                <a:spcAft>
                  <a:spcPts val="0"/>
                </a:spcAft>
                <a:buNone/>
              </a:pPr>
              <a:r>
                <a:rPr lang="en-US" sz="2000" b="1" i="0" u="none" strike="noStrike" cap="none">
                  <a:solidFill>
                    <a:schemeClr val="lt1"/>
                  </a:solidFill>
                  <a:latin typeface="Courier New"/>
                  <a:ea typeface="Courier New"/>
                  <a:cs typeface="Courier New"/>
                  <a:sym typeface="Courier New"/>
                </a:rPr>
                <a:t>@RequestMapping("/users")</a:t>
              </a:r>
              <a:endParaRPr/>
            </a:p>
            <a:p>
              <a:pPr marL="0" marR="0" lvl="0" indent="0" algn="l" rtl="0">
                <a:lnSpc>
                  <a:spcPct val="100000"/>
                </a:lnSpc>
                <a:spcBef>
                  <a:spcPts val="0"/>
                </a:spcBef>
                <a:spcAft>
                  <a:spcPts val="0"/>
                </a:spcAft>
                <a:buNone/>
              </a:pPr>
              <a:r>
                <a:rPr lang="en-US" sz="2000" b="1" i="0" u="none" strike="noStrike" cap="none">
                  <a:solidFill>
                    <a:schemeClr val="lt1"/>
                  </a:solidFill>
                  <a:latin typeface="Courier New"/>
                  <a:ea typeface="Courier New"/>
                  <a:cs typeface="Courier New"/>
                  <a:sym typeface="Courier New"/>
                </a:rPr>
                <a:t>public class UsersController {</a:t>
              </a:r>
              <a:endParaRPr/>
            </a:p>
            <a:p>
              <a:pPr marL="0" marR="0" lvl="0" indent="0" algn="l" rtl="0">
                <a:lnSpc>
                  <a:spcPct val="100000"/>
                </a:lnSpc>
                <a:spcBef>
                  <a:spcPts val="0"/>
                </a:spcBef>
                <a:spcAft>
                  <a:spcPts val="0"/>
                </a:spcAft>
                <a:buNone/>
              </a:pPr>
              <a:endParaRPr sz="2000" b="1" i="0" u="none" strike="noStrike" cap="none">
                <a:solidFill>
                  <a:schemeClr val="lt1"/>
                </a:solidFill>
                <a:latin typeface="Courier New"/>
                <a:ea typeface="Courier New"/>
                <a:cs typeface="Courier New"/>
                <a:sym typeface="Courier New"/>
              </a:endParaRPr>
            </a:p>
            <a:p>
              <a:pPr marL="0" marR="0" lvl="0" indent="0" algn="l" rtl="0">
                <a:lnSpc>
                  <a:spcPct val="100000"/>
                </a:lnSpc>
                <a:spcBef>
                  <a:spcPts val="0"/>
                </a:spcBef>
                <a:spcAft>
                  <a:spcPts val="0"/>
                </a:spcAft>
                <a:buNone/>
              </a:pPr>
              <a:r>
                <a:rPr lang="en-US" sz="2000" b="1" i="0" u="none" strike="noStrike" cap="none">
                  <a:solidFill>
                    <a:schemeClr val="lt1"/>
                  </a:solidFill>
                  <a:latin typeface="Courier New"/>
                  <a:ea typeface="Courier New"/>
                  <a:cs typeface="Courier New"/>
                  <a:sym typeface="Courier New"/>
                </a:rPr>
                <a:t>	@Autowired</a:t>
              </a:r>
              <a:endParaRPr sz="2000" b="1" i="0" u="none" strike="noStrike" cap="none">
                <a:solidFill>
                  <a:schemeClr val="lt1"/>
                </a:solidFill>
                <a:latin typeface="Courier New"/>
                <a:ea typeface="Courier New"/>
                <a:cs typeface="Courier New"/>
                <a:sym typeface="Courier New"/>
              </a:endParaRPr>
            </a:p>
            <a:p>
              <a:pPr marL="0" marR="0" lvl="0" indent="0" algn="l" rtl="0">
                <a:lnSpc>
                  <a:spcPct val="100000"/>
                </a:lnSpc>
                <a:spcBef>
                  <a:spcPts val="0"/>
                </a:spcBef>
                <a:spcAft>
                  <a:spcPts val="0"/>
                </a:spcAft>
                <a:buNone/>
              </a:pPr>
              <a:r>
                <a:rPr lang="en-US" sz="2000" b="1" i="0" u="none" strike="noStrike" cap="none">
                  <a:solidFill>
                    <a:schemeClr val="lt1"/>
                  </a:solidFill>
                  <a:latin typeface="Courier New"/>
                  <a:ea typeface="Courier New"/>
                  <a:cs typeface="Courier New"/>
                  <a:sym typeface="Courier New"/>
                </a:rPr>
                <a:t>	UsersRepository repository;</a:t>
              </a:r>
              <a:endParaRPr/>
            </a:p>
          </p:txBody>
        </p:sp>
        <p:sp>
          <p:nvSpPr>
            <p:cNvPr id="662" name="Google Shape;662;p68"/>
            <p:cNvSpPr/>
            <p:nvPr/>
          </p:nvSpPr>
          <p:spPr>
            <a:xfrm>
              <a:off x="5103801" y="2873856"/>
              <a:ext cx="6048395" cy="133709"/>
            </a:xfrm>
            <a:prstGeom prst="round2SameRect">
              <a:avLst>
                <a:gd name="adj1" fmla="val 27454"/>
                <a:gd name="adj2" fmla="val 0"/>
              </a:avLst>
            </a:prstGeom>
            <a:solidFill>
              <a:srgbClr val="CCCCCC"/>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3" name="Google Shape;663;p68"/>
            <p:cNvSpPr/>
            <p:nvPr/>
          </p:nvSpPr>
          <p:spPr>
            <a:xfrm>
              <a:off x="5103801" y="4150231"/>
              <a:ext cx="6048395" cy="29796"/>
            </a:xfrm>
            <a:prstGeom prst="rect">
              <a:avLst/>
            </a:prstGeom>
            <a:solidFill>
              <a:srgbClr val="B7B7B7"/>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64" name="Google Shape;664;p68"/>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4400"/>
              <a:buNone/>
            </a:pPr>
            <a:r>
              <a:rPr lang="en-US"/>
              <a:t>Implementating Micorservice for CRUD: Update Operation</a:t>
            </a:r>
            <a:endParaRPr>
              <a:solidFill>
                <a:srgbClr val="3F3F3F"/>
              </a:solidFill>
            </a:endParaRPr>
          </a:p>
        </p:txBody>
      </p:sp>
      <p:sp>
        <p:nvSpPr>
          <p:cNvPr id="665" name="Google Shape;665;p68"/>
          <p:cNvSpPr/>
          <p:nvPr/>
        </p:nvSpPr>
        <p:spPr>
          <a:xfrm>
            <a:off x="4411510" y="1371600"/>
            <a:ext cx="7471918" cy="43088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2200" b="0" i="0" u="none" strike="noStrike" cap="none">
                <a:solidFill>
                  <a:srgbClr val="3F3F3F"/>
                </a:solidFill>
                <a:latin typeface="Open Sans"/>
                <a:ea typeface="Open Sans"/>
                <a:cs typeface="Open Sans"/>
                <a:sym typeface="Open Sans"/>
              </a:rPr>
              <a:t>Perform an update operation inside our RestController.</a:t>
            </a:r>
            <a:endParaRPr/>
          </a:p>
        </p:txBody>
      </p:sp>
      <p:pic>
        <p:nvPicPr>
          <p:cNvPr id="666" name="Google Shape;666;p68"/>
          <p:cNvPicPr preferRelativeResize="0"/>
          <p:nvPr/>
        </p:nvPicPr>
        <p:blipFill rotWithShape="1">
          <a:blip r:embed="rId3">
            <a:alphaModFix/>
          </a:blip>
          <a:srcRect t="6807" b="6798"/>
          <a:stretch/>
        </p:blipFill>
        <p:spPr>
          <a:xfrm>
            <a:off x="981874" y="901295"/>
            <a:ext cx="14714606" cy="910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71"/>
        <p:cNvGrpSpPr/>
        <p:nvPr/>
      </p:nvGrpSpPr>
      <p:grpSpPr>
        <a:xfrm>
          <a:off x="0" y="0"/>
          <a:ext cx="0" cy="0"/>
          <a:chOff x="0" y="0"/>
          <a:chExt cx="0" cy="0"/>
        </a:xfrm>
      </p:grpSpPr>
      <p:sp>
        <p:nvSpPr>
          <p:cNvPr id="672" name="Google Shape;672;p69"/>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4400"/>
              <a:buNone/>
            </a:pPr>
            <a:r>
              <a:rPr lang="en-US">
                <a:solidFill>
                  <a:srgbClr val="3F3F3F"/>
                </a:solidFill>
              </a:rPr>
              <a:t>Implementating Micorservice for CRUD: Update Operation</a:t>
            </a:r>
            <a:endParaRPr>
              <a:solidFill>
                <a:srgbClr val="3F3F3F"/>
              </a:solidFill>
            </a:endParaRPr>
          </a:p>
        </p:txBody>
      </p:sp>
      <p:grpSp>
        <p:nvGrpSpPr>
          <p:cNvPr id="673" name="Google Shape;673;p69"/>
          <p:cNvGrpSpPr/>
          <p:nvPr/>
        </p:nvGrpSpPr>
        <p:grpSpPr>
          <a:xfrm>
            <a:off x="1574642" y="3383683"/>
            <a:ext cx="13145657" cy="4713000"/>
            <a:chOff x="5103801" y="2873856"/>
            <a:chExt cx="6048395" cy="1306171"/>
          </a:xfrm>
        </p:grpSpPr>
        <p:sp>
          <p:nvSpPr>
            <p:cNvPr id="674" name="Google Shape;674;p69"/>
            <p:cNvSpPr/>
            <p:nvPr/>
          </p:nvSpPr>
          <p:spPr>
            <a:xfrm>
              <a:off x="5116778" y="2953739"/>
              <a:ext cx="6022442" cy="1196493"/>
            </a:xfrm>
            <a:prstGeom prst="rect">
              <a:avLst/>
            </a:prstGeom>
            <a:solidFill>
              <a:srgbClr val="666666"/>
            </a:solidFill>
            <a:ln w="9525" cap="flat" cmpd="sng">
              <a:solidFill>
                <a:srgbClr val="CCCCCC"/>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US" sz="2000" b="1" i="0" u="none" strike="noStrike" cap="none">
                  <a:solidFill>
                    <a:schemeClr val="lt1"/>
                  </a:solidFill>
                  <a:latin typeface="Courier New"/>
                  <a:ea typeface="Courier New"/>
                  <a:cs typeface="Courier New"/>
                  <a:sym typeface="Courier New"/>
                </a:rPr>
                <a:t>@PostMapping(path= "/update")</a:t>
              </a:r>
              <a:endParaRPr/>
            </a:p>
            <a:p>
              <a:pPr marL="0" marR="0" lvl="0" indent="0" algn="l" rtl="0">
                <a:lnSpc>
                  <a:spcPct val="100000"/>
                </a:lnSpc>
                <a:spcBef>
                  <a:spcPts val="0"/>
                </a:spcBef>
                <a:spcAft>
                  <a:spcPts val="0"/>
                </a:spcAft>
                <a:buNone/>
              </a:pPr>
              <a:r>
                <a:rPr lang="en-US" sz="2000" b="1" i="0" u="none" strike="noStrike" cap="none">
                  <a:solidFill>
                    <a:schemeClr val="lt1"/>
                  </a:solidFill>
                  <a:latin typeface="Courier New"/>
                  <a:ea typeface="Courier New"/>
                  <a:cs typeface="Courier New"/>
                  <a:sym typeface="Courier New"/>
                </a:rPr>
                <a:t>	public Response&lt;Users&gt; updateUser(@RequestParam Integer userId, @RequestParam String email, @RequestParam String password, @RequestParam String fullName, @RequestParam String street, @RequestParam String city,</a:t>
              </a:r>
              <a:endParaRPr/>
            </a:p>
            <a:p>
              <a:pPr marL="0" marR="0" lvl="0" indent="0" algn="l" rtl="0">
                <a:lnSpc>
                  <a:spcPct val="100000"/>
                </a:lnSpc>
                <a:spcBef>
                  <a:spcPts val="0"/>
                </a:spcBef>
                <a:spcAft>
                  <a:spcPts val="0"/>
                </a:spcAft>
                <a:buNone/>
              </a:pPr>
              <a:r>
                <a:rPr lang="en-US" sz="2000" b="1" i="0" u="none" strike="noStrike" cap="none">
                  <a:solidFill>
                    <a:schemeClr val="lt1"/>
                  </a:solidFill>
                  <a:latin typeface="Courier New"/>
                  <a:ea typeface="Courier New"/>
                  <a:cs typeface="Courier New"/>
                  <a:sym typeface="Courier New"/>
                </a:rPr>
                <a:t>			@RequestParam String state, @RequestParam String country, @RequestParam Integer pincode, @RequestParam String image, @RequestParam Long contact) {</a:t>
              </a:r>
              <a:endParaRPr/>
            </a:p>
            <a:p>
              <a:pPr marL="0" marR="0" lvl="0" indent="0" algn="l" rtl="0">
                <a:lnSpc>
                  <a:spcPct val="100000"/>
                </a:lnSpc>
                <a:spcBef>
                  <a:spcPts val="0"/>
                </a:spcBef>
                <a:spcAft>
                  <a:spcPts val="0"/>
                </a:spcAft>
                <a:buNone/>
              </a:pPr>
              <a:endParaRPr sz="2000" b="1" i="0" u="none" strike="noStrike" cap="none">
                <a:solidFill>
                  <a:schemeClr val="lt1"/>
                </a:solidFill>
                <a:latin typeface="Courier New"/>
                <a:ea typeface="Courier New"/>
                <a:cs typeface="Courier New"/>
                <a:sym typeface="Courier New"/>
              </a:endParaRPr>
            </a:p>
            <a:p>
              <a:pPr marL="0" marR="0" lvl="0" indent="0" algn="l" rtl="0">
                <a:lnSpc>
                  <a:spcPct val="100000"/>
                </a:lnSpc>
                <a:spcBef>
                  <a:spcPts val="0"/>
                </a:spcBef>
                <a:spcAft>
                  <a:spcPts val="0"/>
                </a:spcAft>
                <a:buNone/>
              </a:pPr>
              <a:r>
                <a:rPr lang="en-US" sz="2000" b="1" i="0" u="none" strike="noStrike" cap="none">
                  <a:solidFill>
                    <a:schemeClr val="lt1"/>
                  </a:solidFill>
                  <a:latin typeface="Courier New"/>
                  <a:ea typeface="Courier New"/>
                  <a:cs typeface="Courier New"/>
                  <a:sym typeface="Courier New"/>
                </a:rPr>
                <a:t>		</a:t>
              </a:r>
              <a:endParaRPr/>
            </a:p>
            <a:p>
              <a:pPr marL="0" marR="0" lvl="0" indent="0" algn="l" rtl="0">
                <a:lnSpc>
                  <a:spcPct val="100000"/>
                </a:lnSpc>
                <a:spcBef>
                  <a:spcPts val="0"/>
                </a:spcBef>
                <a:spcAft>
                  <a:spcPts val="0"/>
                </a:spcAft>
                <a:buNone/>
              </a:pPr>
              <a:r>
                <a:rPr lang="en-US" sz="2000" b="1" i="0" u="none" strike="noStrike" cap="none">
                  <a:solidFill>
                    <a:schemeClr val="lt1"/>
                  </a:solidFill>
                  <a:latin typeface="Courier New"/>
                  <a:ea typeface="Courier New"/>
                  <a:cs typeface="Courier New"/>
                  <a:sym typeface="Courier New"/>
                </a:rPr>
                <a:t>		Date date = new Date();</a:t>
              </a:r>
              <a:endParaRPr/>
            </a:p>
          </p:txBody>
        </p:sp>
        <p:sp>
          <p:nvSpPr>
            <p:cNvPr id="675" name="Google Shape;675;p69"/>
            <p:cNvSpPr/>
            <p:nvPr/>
          </p:nvSpPr>
          <p:spPr>
            <a:xfrm>
              <a:off x="5103801" y="2873856"/>
              <a:ext cx="6048395" cy="133709"/>
            </a:xfrm>
            <a:prstGeom prst="round2SameRect">
              <a:avLst>
                <a:gd name="adj1" fmla="val 27454"/>
                <a:gd name="adj2" fmla="val 0"/>
              </a:avLst>
            </a:prstGeom>
            <a:solidFill>
              <a:srgbClr val="CCCCCC"/>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6" name="Google Shape;676;p69"/>
            <p:cNvSpPr/>
            <p:nvPr/>
          </p:nvSpPr>
          <p:spPr>
            <a:xfrm>
              <a:off x="5103801" y="4150231"/>
              <a:ext cx="6048395" cy="29796"/>
            </a:xfrm>
            <a:prstGeom prst="rect">
              <a:avLst/>
            </a:prstGeom>
            <a:solidFill>
              <a:srgbClr val="B7B7B7"/>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77" name="Google Shape;677;p69"/>
          <p:cNvSpPr/>
          <p:nvPr/>
        </p:nvSpPr>
        <p:spPr>
          <a:xfrm>
            <a:off x="1622244" y="4223169"/>
            <a:ext cx="4512477" cy="445352"/>
          </a:xfrm>
          <a:prstGeom prst="roundRect">
            <a:avLst>
              <a:gd name="adj" fmla="val 16667"/>
            </a:avLst>
          </a:prstGeom>
          <a:noFill/>
          <a:ln w="127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Open Sans"/>
              <a:ea typeface="Open Sans"/>
              <a:cs typeface="Open Sans"/>
              <a:sym typeface="Open Sans"/>
            </a:endParaRPr>
          </a:p>
        </p:txBody>
      </p:sp>
      <p:sp>
        <p:nvSpPr>
          <p:cNvPr id="678" name="Google Shape;678;p69"/>
          <p:cNvSpPr/>
          <p:nvPr/>
        </p:nvSpPr>
        <p:spPr>
          <a:xfrm>
            <a:off x="7502721" y="3659970"/>
            <a:ext cx="5077716" cy="884089"/>
          </a:xfrm>
          <a:prstGeom prst="roundRect">
            <a:avLst>
              <a:gd name="adj" fmla="val 16667"/>
            </a:avLst>
          </a:prstGeom>
          <a:solidFill>
            <a:srgbClr val="93C47D"/>
          </a:solidFill>
          <a:ln>
            <a:noFill/>
          </a:ln>
        </p:spPr>
        <p:txBody>
          <a:bodyPr spcFirstLastPara="1" wrap="square" lIns="91425" tIns="45700" rIns="91425" bIns="45700" anchor="ctr" anchorCtr="0">
            <a:noAutofit/>
          </a:bodyPr>
          <a:lstStyle/>
          <a:p>
            <a:pPr marL="139700" marR="0" lvl="0" indent="0" algn="ctr" rtl="0">
              <a:lnSpc>
                <a:spcPct val="100000"/>
              </a:lnSpc>
              <a:spcBef>
                <a:spcPts val="0"/>
              </a:spcBef>
              <a:spcAft>
                <a:spcPts val="0"/>
              </a:spcAft>
              <a:buNone/>
            </a:pPr>
            <a:r>
              <a:rPr lang="en-US" sz="2000" b="0" i="0" u="none" strike="noStrike" cap="none">
                <a:solidFill>
                  <a:srgbClr val="3F3F3F"/>
                </a:solidFill>
                <a:latin typeface="Open Sans"/>
                <a:ea typeface="Open Sans"/>
                <a:cs typeface="Open Sans"/>
                <a:sym typeface="Open Sans"/>
              </a:rPr>
              <a:t>Use annotation @PostMapping with the path as update.</a:t>
            </a:r>
            <a:endParaRPr/>
          </a:p>
        </p:txBody>
      </p:sp>
      <p:sp>
        <p:nvSpPr>
          <p:cNvPr id="679" name="Google Shape;679;p69"/>
          <p:cNvSpPr/>
          <p:nvPr/>
        </p:nvSpPr>
        <p:spPr>
          <a:xfrm>
            <a:off x="1881181" y="1354634"/>
            <a:ext cx="12493637" cy="76944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2200" b="0" i="0" u="none" strike="noStrike" cap="none" dirty="0">
                <a:solidFill>
                  <a:srgbClr val="3F3F3F"/>
                </a:solidFill>
                <a:latin typeface="Open Sans"/>
                <a:ea typeface="Open Sans"/>
                <a:cs typeface="Open Sans"/>
                <a:sym typeface="Open Sans"/>
              </a:rPr>
              <a:t>Use inputs in the method and mark them as @RequestParam to read data from client in HTTP Request and take ID as additional input to perform update.</a:t>
            </a:r>
            <a:endParaRPr dirty="0"/>
          </a:p>
        </p:txBody>
      </p:sp>
      <p:sp>
        <p:nvSpPr>
          <p:cNvPr id="680" name="Google Shape;680;p69"/>
          <p:cNvSpPr/>
          <p:nvPr/>
        </p:nvSpPr>
        <p:spPr>
          <a:xfrm>
            <a:off x="5157743" y="2418554"/>
            <a:ext cx="5979457" cy="598626"/>
          </a:xfrm>
          <a:prstGeom prst="roundRect">
            <a:avLst>
              <a:gd name="adj" fmla="val 16667"/>
            </a:avLst>
          </a:prstGeom>
          <a:solidFill>
            <a:srgbClr val="F36B2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200" b="0" i="0" u="none" strike="noStrike" cap="none" dirty="0">
                <a:solidFill>
                  <a:schemeClr val="lt1"/>
                </a:solidFill>
                <a:latin typeface="Open Sans"/>
                <a:ea typeface="Open Sans"/>
                <a:cs typeface="Open Sans"/>
                <a:sym typeface="Open Sans"/>
              </a:rPr>
              <a:t>Create a method </a:t>
            </a:r>
            <a:r>
              <a:rPr lang="en-US" sz="2200" dirty="0">
                <a:solidFill>
                  <a:schemeClr val="lt1"/>
                </a:solidFill>
                <a:latin typeface="Open Sans"/>
                <a:ea typeface="Open Sans"/>
                <a:cs typeface="Open Sans"/>
                <a:sym typeface="Open Sans"/>
              </a:rPr>
              <a:t>such as </a:t>
            </a:r>
            <a:r>
              <a:rPr lang="en-US" sz="2200" b="0" i="0" u="none" strike="noStrike" cap="none" dirty="0" err="1">
                <a:solidFill>
                  <a:schemeClr val="lt1"/>
                </a:solidFill>
                <a:latin typeface="Open Sans"/>
                <a:ea typeface="Open Sans"/>
                <a:cs typeface="Open Sans"/>
                <a:sym typeface="Open Sans"/>
              </a:rPr>
              <a:t>updateUser</a:t>
            </a:r>
            <a:r>
              <a:rPr lang="en-US" sz="2200" b="0" i="0" u="none" strike="noStrike" cap="none" dirty="0">
                <a:solidFill>
                  <a:schemeClr val="lt1"/>
                </a:solidFill>
                <a:latin typeface="Open Sans"/>
                <a:ea typeface="Open Sans"/>
                <a:cs typeface="Open Sans"/>
                <a:sym typeface="Open Sans"/>
              </a:rPr>
              <a:t>.</a:t>
            </a:r>
            <a:endParaRPr dirty="0"/>
          </a:p>
        </p:txBody>
      </p:sp>
      <p:cxnSp>
        <p:nvCxnSpPr>
          <p:cNvPr id="681" name="Google Shape;681;p69"/>
          <p:cNvCxnSpPr/>
          <p:nvPr/>
        </p:nvCxnSpPr>
        <p:spPr>
          <a:xfrm>
            <a:off x="6134721" y="4223169"/>
            <a:ext cx="1368000" cy="0"/>
          </a:xfrm>
          <a:prstGeom prst="straightConnector1">
            <a:avLst/>
          </a:prstGeom>
          <a:noFill/>
          <a:ln w="19050" cap="flat" cmpd="sng">
            <a:solidFill>
              <a:srgbClr val="FF0000"/>
            </a:solidFill>
            <a:prstDash val="solid"/>
            <a:miter lim="800000"/>
            <a:headEnd type="none" w="sm" len="sm"/>
            <a:tailEnd type="triangle" w="lg" len="lg"/>
          </a:ln>
        </p:spPr>
      </p:cxnSp>
      <p:pic>
        <p:nvPicPr>
          <p:cNvPr id="682" name="Google Shape;682;p69"/>
          <p:cNvPicPr preferRelativeResize="0"/>
          <p:nvPr/>
        </p:nvPicPr>
        <p:blipFill rotWithShape="1">
          <a:blip r:embed="rId3">
            <a:alphaModFix/>
          </a:blip>
          <a:srcRect t="6807" b="6798"/>
          <a:stretch/>
        </p:blipFill>
        <p:spPr>
          <a:xfrm>
            <a:off x="981874" y="901295"/>
            <a:ext cx="14714606" cy="910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87"/>
        <p:cNvGrpSpPr/>
        <p:nvPr/>
      </p:nvGrpSpPr>
      <p:grpSpPr>
        <a:xfrm>
          <a:off x="0" y="0"/>
          <a:ext cx="0" cy="0"/>
          <a:chOff x="0" y="0"/>
          <a:chExt cx="0" cy="0"/>
        </a:xfrm>
      </p:grpSpPr>
      <p:sp>
        <p:nvSpPr>
          <p:cNvPr id="688" name="Google Shape;688;p70"/>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4400"/>
              <a:buNone/>
            </a:pPr>
            <a:r>
              <a:rPr lang="en-US"/>
              <a:t>Implementating Micorservice for CRUD: Update Operation</a:t>
            </a:r>
            <a:endParaRPr>
              <a:solidFill>
                <a:srgbClr val="3F3F3F"/>
              </a:solidFill>
            </a:endParaRPr>
          </a:p>
        </p:txBody>
      </p:sp>
      <p:grpSp>
        <p:nvGrpSpPr>
          <p:cNvPr id="689" name="Google Shape;689;p70"/>
          <p:cNvGrpSpPr/>
          <p:nvPr/>
        </p:nvGrpSpPr>
        <p:grpSpPr>
          <a:xfrm>
            <a:off x="1438857" y="2842513"/>
            <a:ext cx="13409885" cy="4713000"/>
            <a:chOff x="5103801" y="2873856"/>
            <a:chExt cx="6048395" cy="1306171"/>
          </a:xfrm>
        </p:grpSpPr>
        <p:sp>
          <p:nvSpPr>
            <p:cNvPr id="690" name="Google Shape;690;p70"/>
            <p:cNvSpPr/>
            <p:nvPr/>
          </p:nvSpPr>
          <p:spPr>
            <a:xfrm>
              <a:off x="5116778" y="2953739"/>
              <a:ext cx="6022442" cy="1196493"/>
            </a:xfrm>
            <a:prstGeom prst="rect">
              <a:avLst/>
            </a:prstGeom>
            <a:solidFill>
              <a:srgbClr val="666666"/>
            </a:solidFill>
            <a:ln w="9525" cap="flat" cmpd="sng">
              <a:solidFill>
                <a:srgbClr val="CCCCCC"/>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US" sz="2000" b="1" i="0" u="none" strike="noStrike" cap="none">
                  <a:solidFill>
                    <a:schemeClr val="lt1"/>
                  </a:solidFill>
                  <a:latin typeface="Courier New"/>
                  <a:ea typeface="Courier New"/>
                  <a:cs typeface="Courier New"/>
                  <a:sym typeface="Courier New"/>
                </a:rPr>
                <a:t>Users user = new Users(userId, email, password, fullName, street, city, state, country, pincode, image, contact, date);</a:t>
              </a:r>
              <a:endParaRPr/>
            </a:p>
            <a:p>
              <a:pPr marL="0" marR="0" lvl="0" indent="0" algn="l" rtl="0">
                <a:lnSpc>
                  <a:spcPct val="100000"/>
                </a:lnSpc>
                <a:spcBef>
                  <a:spcPts val="0"/>
                </a:spcBef>
                <a:spcAft>
                  <a:spcPts val="0"/>
                </a:spcAft>
                <a:buNone/>
              </a:pPr>
              <a:r>
                <a:rPr lang="en-US" sz="2000" b="1" i="0" u="none" strike="noStrike" cap="none">
                  <a:solidFill>
                    <a:schemeClr val="lt1"/>
                  </a:solidFill>
                  <a:latin typeface="Courier New"/>
                  <a:ea typeface="Courier New"/>
                  <a:cs typeface="Courier New"/>
                  <a:sym typeface="Courier New"/>
                </a:rPr>
                <a:t>		repository.save(user);</a:t>
              </a:r>
              <a:endParaRPr/>
            </a:p>
            <a:p>
              <a:pPr marL="0" marR="0" lvl="0" indent="0" algn="l" rtl="0">
                <a:lnSpc>
                  <a:spcPct val="100000"/>
                </a:lnSpc>
                <a:spcBef>
                  <a:spcPts val="0"/>
                </a:spcBef>
                <a:spcAft>
                  <a:spcPts val="0"/>
                </a:spcAft>
                <a:buNone/>
              </a:pPr>
              <a:r>
                <a:rPr lang="en-US" sz="2000" b="1" i="0" u="none" strike="noStrike" cap="none">
                  <a:solidFill>
                    <a:schemeClr val="lt1"/>
                  </a:solidFill>
                  <a:latin typeface="Courier New"/>
                  <a:ea typeface="Courier New"/>
                  <a:cs typeface="Courier New"/>
                  <a:sym typeface="Courier New"/>
                </a:rPr>
                <a:t>		</a:t>
              </a:r>
              <a:endParaRPr/>
            </a:p>
            <a:p>
              <a:pPr marL="0" marR="0" lvl="0" indent="0" algn="l" rtl="0">
                <a:lnSpc>
                  <a:spcPct val="100000"/>
                </a:lnSpc>
                <a:spcBef>
                  <a:spcPts val="0"/>
                </a:spcBef>
                <a:spcAft>
                  <a:spcPts val="0"/>
                </a:spcAft>
                <a:buNone/>
              </a:pPr>
              <a:r>
                <a:rPr lang="en-US" sz="2000" b="1" i="0" u="none" strike="noStrike" cap="none">
                  <a:solidFill>
                    <a:schemeClr val="lt1"/>
                  </a:solidFill>
                  <a:latin typeface="Courier New"/>
                  <a:ea typeface="Courier New"/>
                  <a:cs typeface="Courier New"/>
                  <a:sym typeface="Courier New"/>
                </a:rPr>
                <a:t>		return new Response&lt;Users&gt;(101, TAG+" Updated Successfully at "+date, null);</a:t>
              </a:r>
              <a:endParaRPr/>
            </a:p>
            <a:p>
              <a:pPr marL="0" marR="0" lvl="0" indent="0" algn="l" rtl="0">
                <a:lnSpc>
                  <a:spcPct val="100000"/>
                </a:lnSpc>
                <a:spcBef>
                  <a:spcPts val="0"/>
                </a:spcBef>
                <a:spcAft>
                  <a:spcPts val="0"/>
                </a:spcAft>
                <a:buNone/>
              </a:pPr>
              <a:r>
                <a:rPr lang="en-US" sz="2000" b="1" i="0" u="none" strike="noStrike" cap="none">
                  <a:solidFill>
                    <a:schemeClr val="lt1"/>
                  </a:solidFill>
                  <a:latin typeface="Courier New"/>
                  <a:ea typeface="Courier New"/>
                  <a:cs typeface="Courier New"/>
                  <a:sym typeface="Courier New"/>
                </a:rPr>
                <a:t>		</a:t>
              </a:r>
              <a:endParaRPr/>
            </a:p>
            <a:p>
              <a:pPr marL="0" marR="0" lvl="0" indent="0" algn="l" rtl="0">
                <a:lnSpc>
                  <a:spcPct val="100000"/>
                </a:lnSpc>
                <a:spcBef>
                  <a:spcPts val="0"/>
                </a:spcBef>
                <a:spcAft>
                  <a:spcPts val="0"/>
                </a:spcAft>
                <a:buNone/>
              </a:pPr>
              <a:r>
                <a:rPr lang="en-US" sz="2000" b="1" i="0" u="none" strike="noStrike" cap="none">
                  <a:solidFill>
                    <a:schemeClr val="lt1"/>
                  </a:solidFill>
                  <a:latin typeface="Courier New"/>
                  <a:ea typeface="Courier New"/>
                  <a:cs typeface="Courier New"/>
                  <a:sym typeface="Courier New"/>
                </a:rPr>
                <a:t>	}</a:t>
              </a:r>
              <a:endParaRPr/>
            </a:p>
            <a:p>
              <a:pPr marL="0" marR="0" lvl="0" indent="0" algn="l" rtl="0">
                <a:lnSpc>
                  <a:spcPct val="100000"/>
                </a:lnSpc>
                <a:spcBef>
                  <a:spcPts val="0"/>
                </a:spcBef>
                <a:spcAft>
                  <a:spcPts val="0"/>
                </a:spcAft>
                <a:buNone/>
              </a:pPr>
              <a:endParaRPr sz="2000" b="1" i="0" u="none" strike="noStrike" cap="none">
                <a:solidFill>
                  <a:schemeClr val="lt1"/>
                </a:solidFill>
                <a:latin typeface="Courier New"/>
                <a:ea typeface="Courier New"/>
                <a:cs typeface="Courier New"/>
                <a:sym typeface="Courier New"/>
              </a:endParaRPr>
            </a:p>
            <a:p>
              <a:pPr marL="0" marR="0" lvl="0" indent="0" algn="l" rtl="0">
                <a:lnSpc>
                  <a:spcPct val="100000"/>
                </a:lnSpc>
                <a:spcBef>
                  <a:spcPts val="0"/>
                </a:spcBef>
                <a:spcAft>
                  <a:spcPts val="0"/>
                </a:spcAft>
                <a:buNone/>
              </a:pPr>
              <a:r>
                <a:rPr lang="en-US" sz="2000" b="1" i="0" u="none" strike="noStrike" cap="none">
                  <a:solidFill>
                    <a:schemeClr val="lt1"/>
                  </a:solidFill>
                  <a:latin typeface="Courier New"/>
                  <a:ea typeface="Courier New"/>
                  <a:cs typeface="Courier New"/>
                  <a:sym typeface="Courier New"/>
                </a:rPr>
                <a:t>}</a:t>
              </a:r>
              <a:endParaRPr/>
            </a:p>
          </p:txBody>
        </p:sp>
        <p:sp>
          <p:nvSpPr>
            <p:cNvPr id="691" name="Google Shape;691;p70"/>
            <p:cNvSpPr/>
            <p:nvPr/>
          </p:nvSpPr>
          <p:spPr>
            <a:xfrm>
              <a:off x="5103801" y="2873856"/>
              <a:ext cx="6048395" cy="133709"/>
            </a:xfrm>
            <a:prstGeom prst="round2SameRect">
              <a:avLst>
                <a:gd name="adj1" fmla="val 27454"/>
                <a:gd name="adj2" fmla="val 0"/>
              </a:avLst>
            </a:prstGeom>
            <a:solidFill>
              <a:srgbClr val="CCCCCC"/>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2" name="Google Shape;692;p70"/>
            <p:cNvSpPr/>
            <p:nvPr/>
          </p:nvSpPr>
          <p:spPr>
            <a:xfrm>
              <a:off x="5103801" y="4150231"/>
              <a:ext cx="6048395" cy="29796"/>
            </a:xfrm>
            <a:prstGeom prst="rect">
              <a:avLst/>
            </a:prstGeom>
            <a:solidFill>
              <a:srgbClr val="B7B7B7"/>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93" name="Google Shape;693;p70"/>
          <p:cNvSpPr/>
          <p:nvPr/>
        </p:nvSpPr>
        <p:spPr>
          <a:xfrm>
            <a:off x="3225546" y="4955562"/>
            <a:ext cx="11521797" cy="686372"/>
          </a:xfrm>
          <a:prstGeom prst="roundRect">
            <a:avLst>
              <a:gd name="adj" fmla="val 16667"/>
            </a:avLst>
          </a:prstGeom>
          <a:noFill/>
          <a:ln w="127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Open Sans"/>
              <a:ea typeface="Open Sans"/>
              <a:cs typeface="Open Sans"/>
              <a:sym typeface="Open Sans"/>
            </a:endParaRPr>
          </a:p>
        </p:txBody>
      </p:sp>
      <p:sp>
        <p:nvSpPr>
          <p:cNvPr id="694" name="Google Shape;694;p70"/>
          <p:cNvSpPr/>
          <p:nvPr/>
        </p:nvSpPr>
        <p:spPr>
          <a:xfrm>
            <a:off x="8839271" y="6758729"/>
            <a:ext cx="5596361" cy="1326428"/>
          </a:xfrm>
          <a:prstGeom prst="roundRect">
            <a:avLst>
              <a:gd name="adj" fmla="val 16667"/>
            </a:avLst>
          </a:prstGeom>
          <a:solidFill>
            <a:srgbClr val="93C47D"/>
          </a:solidFill>
          <a:ln>
            <a:noFill/>
          </a:ln>
        </p:spPr>
        <p:txBody>
          <a:bodyPr spcFirstLastPara="1" wrap="square" lIns="91425" tIns="45700" rIns="91425" bIns="45700" anchor="ctr" anchorCtr="0">
            <a:noAutofit/>
          </a:bodyPr>
          <a:lstStyle/>
          <a:p>
            <a:pPr marL="139700" marR="0" lvl="0" indent="0" algn="ctr" rtl="0">
              <a:lnSpc>
                <a:spcPct val="100000"/>
              </a:lnSpc>
              <a:spcBef>
                <a:spcPts val="0"/>
              </a:spcBef>
              <a:spcAft>
                <a:spcPts val="0"/>
              </a:spcAft>
              <a:buNone/>
            </a:pPr>
            <a:r>
              <a:rPr lang="en-US" sz="2000" b="0" i="0" u="none" strike="noStrike" cap="none">
                <a:solidFill>
                  <a:srgbClr val="3F3F3F"/>
                </a:solidFill>
                <a:latin typeface="Open Sans"/>
                <a:ea typeface="Open Sans"/>
                <a:cs typeface="Open Sans"/>
                <a:sym typeface="Open Sans"/>
              </a:rPr>
              <a:t>Return the Response Object from the updateUser Method with code and message, which will be sent as JSON to client in response.</a:t>
            </a:r>
            <a:endParaRPr/>
          </a:p>
        </p:txBody>
      </p:sp>
      <p:sp>
        <p:nvSpPr>
          <p:cNvPr id="695" name="Google Shape;695;p70"/>
          <p:cNvSpPr/>
          <p:nvPr/>
        </p:nvSpPr>
        <p:spPr>
          <a:xfrm>
            <a:off x="1473481" y="1446989"/>
            <a:ext cx="13337939" cy="768527"/>
          </a:xfrm>
          <a:prstGeom prst="roundRect">
            <a:avLst>
              <a:gd name="adj" fmla="val 16667"/>
            </a:avLst>
          </a:prstGeom>
          <a:solidFill>
            <a:srgbClr val="F36B2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200" b="0" i="0" u="none" strike="noStrike" cap="none" dirty="0">
                <a:solidFill>
                  <a:schemeClr val="lt1"/>
                </a:solidFill>
                <a:latin typeface="Open Sans"/>
                <a:ea typeface="Open Sans"/>
                <a:cs typeface="Open Sans"/>
                <a:sym typeface="Open Sans"/>
              </a:rPr>
              <a:t>Use the </a:t>
            </a:r>
            <a:r>
              <a:rPr lang="en-US" sz="2200" b="0" i="0" u="none" strike="noStrike" cap="none" dirty="0" err="1">
                <a:solidFill>
                  <a:schemeClr val="lt1"/>
                </a:solidFill>
                <a:latin typeface="Open Sans"/>
                <a:ea typeface="Open Sans"/>
                <a:cs typeface="Open Sans"/>
                <a:sym typeface="Open Sans"/>
              </a:rPr>
              <a:t>CrudRepository</a:t>
            </a:r>
            <a:r>
              <a:rPr lang="en-US" sz="2200" b="0" i="0" u="none" strike="noStrike" cap="none" dirty="0">
                <a:solidFill>
                  <a:schemeClr val="lt1"/>
                </a:solidFill>
                <a:latin typeface="Open Sans"/>
                <a:ea typeface="Open Sans"/>
                <a:cs typeface="Open Sans"/>
                <a:sym typeface="Open Sans"/>
              </a:rPr>
              <a:t> method and execute the same save method to do an update as the object contains </a:t>
            </a:r>
            <a:r>
              <a:rPr lang="en-US" sz="2200" dirty="0">
                <a:solidFill>
                  <a:schemeClr val="lt1"/>
                </a:solidFill>
                <a:latin typeface="Open Sans"/>
                <a:ea typeface="Open Sans"/>
                <a:cs typeface="Open Sans"/>
                <a:sym typeface="Open Sans"/>
              </a:rPr>
              <a:t>ID</a:t>
            </a:r>
            <a:r>
              <a:rPr lang="en-US" sz="2200" b="0" i="0" u="none" strike="noStrike" cap="none" dirty="0">
                <a:solidFill>
                  <a:schemeClr val="lt1"/>
                </a:solidFill>
                <a:latin typeface="Open Sans"/>
                <a:ea typeface="Open Sans"/>
                <a:cs typeface="Open Sans"/>
                <a:sym typeface="Open Sans"/>
              </a:rPr>
              <a:t>.</a:t>
            </a:r>
            <a:endParaRPr dirty="0"/>
          </a:p>
        </p:txBody>
      </p:sp>
      <p:cxnSp>
        <p:nvCxnSpPr>
          <p:cNvPr id="696" name="Google Shape;696;p70"/>
          <p:cNvCxnSpPr/>
          <p:nvPr/>
        </p:nvCxnSpPr>
        <p:spPr>
          <a:xfrm rot="5400000">
            <a:off x="11079452" y="6199934"/>
            <a:ext cx="1116000" cy="0"/>
          </a:xfrm>
          <a:prstGeom prst="straightConnector1">
            <a:avLst/>
          </a:prstGeom>
          <a:noFill/>
          <a:ln w="19050" cap="flat" cmpd="sng">
            <a:solidFill>
              <a:srgbClr val="FF0000"/>
            </a:solidFill>
            <a:prstDash val="solid"/>
            <a:miter lim="800000"/>
            <a:headEnd type="none" w="sm" len="sm"/>
            <a:tailEnd type="triangle" w="lg" len="lg"/>
          </a:ln>
        </p:spPr>
      </p:cxnSp>
      <p:pic>
        <p:nvPicPr>
          <p:cNvPr id="697" name="Google Shape;697;p70"/>
          <p:cNvPicPr preferRelativeResize="0"/>
          <p:nvPr/>
        </p:nvPicPr>
        <p:blipFill rotWithShape="1">
          <a:blip r:embed="rId3">
            <a:alphaModFix/>
          </a:blip>
          <a:srcRect t="6807" b="6798"/>
          <a:stretch/>
        </p:blipFill>
        <p:spPr>
          <a:xfrm>
            <a:off x="981874" y="901295"/>
            <a:ext cx="14714606" cy="910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702"/>
        <p:cNvGrpSpPr/>
        <p:nvPr/>
      </p:nvGrpSpPr>
      <p:grpSpPr>
        <a:xfrm>
          <a:off x="0" y="0"/>
          <a:ext cx="0" cy="0"/>
          <a:chOff x="0" y="0"/>
          <a:chExt cx="0" cy="0"/>
        </a:xfrm>
      </p:grpSpPr>
      <p:grpSp>
        <p:nvGrpSpPr>
          <p:cNvPr id="703" name="Google Shape;703;p71"/>
          <p:cNvGrpSpPr/>
          <p:nvPr/>
        </p:nvGrpSpPr>
        <p:grpSpPr>
          <a:xfrm>
            <a:off x="2438833" y="2713410"/>
            <a:ext cx="11305309" cy="4713000"/>
            <a:chOff x="5103801" y="2873856"/>
            <a:chExt cx="6048395" cy="1306171"/>
          </a:xfrm>
        </p:grpSpPr>
        <p:sp>
          <p:nvSpPr>
            <p:cNvPr id="704" name="Google Shape;704;p71"/>
            <p:cNvSpPr/>
            <p:nvPr/>
          </p:nvSpPr>
          <p:spPr>
            <a:xfrm>
              <a:off x="5116778" y="2953739"/>
              <a:ext cx="6022442" cy="1196493"/>
            </a:xfrm>
            <a:prstGeom prst="rect">
              <a:avLst/>
            </a:prstGeom>
            <a:solidFill>
              <a:srgbClr val="666666"/>
            </a:solidFill>
            <a:ln w="9525" cap="flat" cmpd="sng">
              <a:solidFill>
                <a:srgbClr val="CCCCCC"/>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US" sz="2000" b="1" i="0" u="none" strike="noStrike" cap="none">
                  <a:solidFill>
                    <a:schemeClr val="lt1"/>
                  </a:solidFill>
                  <a:latin typeface="Courier New"/>
                  <a:ea typeface="Courier New"/>
                  <a:cs typeface="Courier New"/>
                  <a:sym typeface="Courier New"/>
                </a:rPr>
                <a:t>@RestController</a:t>
              </a:r>
              <a:endParaRPr sz="2000" b="1" i="0" u="none" strike="noStrike" cap="none">
                <a:solidFill>
                  <a:schemeClr val="lt1"/>
                </a:solidFill>
                <a:latin typeface="Courier New"/>
                <a:ea typeface="Courier New"/>
                <a:cs typeface="Courier New"/>
                <a:sym typeface="Courier New"/>
              </a:endParaRPr>
            </a:p>
            <a:p>
              <a:pPr marL="0" marR="0" lvl="0" indent="0" algn="l" rtl="0">
                <a:lnSpc>
                  <a:spcPct val="100000"/>
                </a:lnSpc>
                <a:spcBef>
                  <a:spcPts val="0"/>
                </a:spcBef>
                <a:spcAft>
                  <a:spcPts val="0"/>
                </a:spcAft>
                <a:buNone/>
              </a:pPr>
              <a:r>
                <a:rPr lang="en-US" sz="2000" b="1" i="0" u="none" strike="noStrike" cap="none">
                  <a:solidFill>
                    <a:schemeClr val="lt1"/>
                  </a:solidFill>
                  <a:latin typeface="Courier New"/>
                  <a:ea typeface="Courier New"/>
                  <a:cs typeface="Courier New"/>
                  <a:sym typeface="Courier New"/>
                </a:rPr>
                <a:t>@RequestMapping("/users")</a:t>
              </a:r>
              <a:endParaRPr/>
            </a:p>
            <a:p>
              <a:pPr marL="0" marR="0" lvl="0" indent="0" algn="l" rtl="0">
                <a:lnSpc>
                  <a:spcPct val="100000"/>
                </a:lnSpc>
                <a:spcBef>
                  <a:spcPts val="0"/>
                </a:spcBef>
                <a:spcAft>
                  <a:spcPts val="0"/>
                </a:spcAft>
                <a:buNone/>
              </a:pPr>
              <a:r>
                <a:rPr lang="en-US" sz="2000" b="1" i="0" u="none" strike="noStrike" cap="none">
                  <a:solidFill>
                    <a:schemeClr val="lt1"/>
                  </a:solidFill>
                  <a:latin typeface="Courier New"/>
                  <a:ea typeface="Courier New"/>
                  <a:cs typeface="Courier New"/>
                  <a:sym typeface="Courier New"/>
                </a:rPr>
                <a:t>public class UsersController {</a:t>
              </a:r>
              <a:endParaRPr/>
            </a:p>
            <a:p>
              <a:pPr marL="0" marR="0" lvl="0" indent="0" algn="l" rtl="0">
                <a:lnSpc>
                  <a:spcPct val="100000"/>
                </a:lnSpc>
                <a:spcBef>
                  <a:spcPts val="0"/>
                </a:spcBef>
                <a:spcAft>
                  <a:spcPts val="0"/>
                </a:spcAft>
                <a:buNone/>
              </a:pPr>
              <a:endParaRPr sz="2000" b="1" i="0" u="none" strike="noStrike" cap="none">
                <a:solidFill>
                  <a:schemeClr val="lt1"/>
                </a:solidFill>
                <a:latin typeface="Courier New"/>
                <a:ea typeface="Courier New"/>
                <a:cs typeface="Courier New"/>
                <a:sym typeface="Courier New"/>
              </a:endParaRPr>
            </a:p>
            <a:p>
              <a:pPr marL="0" marR="0" lvl="0" indent="0" algn="l" rtl="0">
                <a:lnSpc>
                  <a:spcPct val="100000"/>
                </a:lnSpc>
                <a:spcBef>
                  <a:spcPts val="0"/>
                </a:spcBef>
                <a:spcAft>
                  <a:spcPts val="0"/>
                </a:spcAft>
                <a:buNone/>
              </a:pPr>
              <a:r>
                <a:rPr lang="en-US" sz="2000" b="1" i="0" u="none" strike="noStrike" cap="none">
                  <a:solidFill>
                    <a:schemeClr val="lt1"/>
                  </a:solidFill>
                  <a:latin typeface="Courier New"/>
                  <a:ea typeface="Courier New"/>
                  <a:cs typeface="Courier New"/>
                  <a:sym typeface="Courier New"/>
                </a:rPr>
                <a:t>	@Autowired</a:t>
              </a:r>
              <a:endParaRPr sz="2000" b="1" i="0" u="none" strike="noStrike" cap="none">
                <a:solidFill>
                  <a:schemeClr val="lt1"/>
                </a:solidFill>
                <a:latin typeface="Courier New"/>
                <a:ea typeface="Courier New"/>
                <a:cs typeface="Courier New"/>
                <a:sym typeface="Courier New"/>
              </a:endParaRPr>
            </a:p>
            <a:p>
              <a:pPr marL="0" marR="0" lvl="0" indent="0" algn="l" rtl="0">
                <a:lnSpc>
                  <a:spcPct val="100000"/>
                </a:lnSpc>
                <a:spcBef>
                  <a:spcPts val="0"/>
                </a:spcBef>
                <a:spcAft>
                  <a:spcPts val="0"/>
                </a:spcAft>
                <a:buNone/>
              </a:pPr>
              <a:r>
                <a:rPr lang="en-US" sz="2000" b="1" i="0" u="none" strike="noStrike" cap="none">
                  <a:solidFill>
                    <a:schemeClr val="lt1"/>
                  </a:solidFill>
                  <a:latin typeface="Courier New"/>
                  <a:ea typeface="Courier New"/>
                  <a:cs typeface="Courier New"/>
                  <a:sym typeface="Courier New"/>
                </a:rPr>
                <a:t>	UsersRepository repository;</a:t>
              </a:r>
              <a:endParaRPr/>
            </a:p>
            <a:p>
              <a:pPr marL="0" marR="0" lvl="0" indent="0" algn="l" rtl="0">
                <a:lnSpc>
                  <a:spcPct val="100000"/>
                </a:lnSpc>
                <a:spcBef>
                  <a:spcPts val="0"/>
                </a:spcBef>
                <a:spcAft>
                  <a:spcPts val="0"/>
                </a:spcAft>
                <a:buNone/>
              </a:pPr>
              <a:endParaRPr sz="2000" b="1" i="0" u="none" strike="noStrike" cap="none">
                <a:solidFill>
                  <a:schemeClr val="lt1"/>
                </a:solidFill>
                <a:latin typeface="Courier New"/>
                <a:ea typeface="Courier New"/>
                <a:cs typeface="Courier New"/>
                <a:sym typeface="Courier New"/>
              </a:endParaRPr>
            </a:p>
            <a:p>
              <a:pPr marL="0" marR="0" lvl="0" indent="457200" algn="l" rtl="0">
                <a:lnSpc>
                  <a:spcPct val="100000"/>
                </a:lnSpc>
                <a:spcBef>
                  <a:spcPts val="0"/>
                </a:spcBef>
                <a:spcAft>
                  <a:spcPts val="0"/>
                </a:spcAft>
                <a:buNone/>
              </a:pPr>
              <a:r>
                <a:rPr lang="en-US" sz="2000" b="1" i="0" u="none" strike="noStrike" cap="none">
                  <a:solidFill>
                    <a:schemeClr val="lt1"/>
                  </a:solidFill>
                  <a:latin typeface="Courier New"/>
                  <a:ea typeface="Courier New"/>
                  <a:cs typeface="Courier New"/>
                  <a:sym typeface="Courier New"/>
                </a:rPr>
                <a:t>final String TAG = "User";</a:t>
              </a:r>
              <a:endParaRPr/>
            </a:p>
          </p:txBody>
        </p:sp>
        <p:sp>
          <p:nvSpPr>
            <p:cNvPr id="705" name="Google Shape;705;p71"/>
            <p:cNvSpPr/>
            <p:nvPr/>
          </p:nvSpPr>
          <p:spPr>
            <a:xfrm>
              <a:off x="5103801" y="2873856"/>
              <a:ext cx="6048395" cy="133709"/>
            </a:xfrm>
            <a:prstGeom prst="round2SameRect">
              <a:avLst>
                <a:gd name="adj1" fmla="val 27454"/>
                <a:gd name="adj2" fmla="val 0"/>
              </a:avLst>
            </a:prstGeom>
            <a:solidFill>
              <a:srgbClr val="CCCCCC"/>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6" name="Google Shape;706;p71"/>
            <p:cNvSpPr/>
            <p:nvPr/>
          </p:nvSpPr>
          <p:spPr>
            <a:xfrm>
              <a:off x="5103801" y="4150231"/>
              <a:ext cx="6048395" cy="29796"/>
            </a:xfrm>
            <a:prstGeom prst="rect">
              <a:avLst/>
            </a:prstGeom>
            <a:solidFill>
              <a:srgbClr val="B7B7B7"/>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707" name="Google Shape;707;p71"/>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4400"/>
              <a:buNone/>
            </a:pPr>
            <a:r>
              <a:rPr lang="en-US">
                <a:solidFill>
                  <a:srgbClr val="3F3F3F"/>
                </a:solidFill>
              </a:rPr>
              <a:t>Implementating Micorservice for CRUD: Retrieve Operation</a:t>
            </a:r>
            <a:endParaRPr>
              <a:solidFill>
                <a:srgbClr val="3F3F3F"/>
              </a:solidFill>
            </a:endParaRPr>
          </a:p>
        </p:txBody>
      </p:sp>
      <p:sp>
        <p:nvSpPr>
          <p:cNvPr id="708" name="Google Shape;708;p71"/>
          <p:cNvSpPr/>
          <p:nvPr/>
        </p:nvSpPr>
        <p:spPr>
          <a:xfrm>
            <a:off x="4320707" y="1558552"/>
            <a:ext cx="7614585" cy="43088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2200" b="0" i="0" u="none" strike="noStrike" cap="none" dirty="0">
                <a:solidFill>
                  <a:srgbClr val="3F3F3F"/>
                </a:solidFill>
                <a:latin typeface="Open Sans"/>
                <a:ea typeface="Open Sans"/>
                <a:cs typeface="Open Sans"/>
                <a:sym typeface="Open Sans"/>
              </a:rPr>
              <a:t>Perform a retrieve operation inside </a:t>
            </a:r>
            <a:r>
              <a:rPr lang="en-US" sz="2200" dirty="0">
                <a:solidFill>
                  <a:srgbClr val="3F3F3F"/>
                </a:solidFill>
                <a:latin typeface="Open Sans"/>
                <a:ea typeface="Open Sans"/>
                <a:cs typeface="Open Sans"/>
                <a:sym typeface="Open Sans"/>
              </a:rPr>
              <a:t>the</a:t>
            </a:r>
            <a:r>
              <a:rPr lang="en-US" sz="2200" b="0" i="0" u="none" strike="noStrike" cap="none" dirty="0">
                <a:solidFill>
                  <a:srgbClr val="3F3F3F"/>
                </a:solidFill>
                <a:latin typeface="Open Sans"/>
                <a:ea typeface="Open Sans"/>
                <a:cs typeface="Open Sans"/>
                <a:sym typeface="Open Sans"/>
              </a:rPr>
              <a:t> </a:t>
            </a:r>
            <a:r>
              <a:rPr lang="en-US" sz="2200" b="0" i="0" u="none" strike="noStrike" cap="none" dirty="0" err="1">
                <a:solidFill>
                  <a:srgbClr val="3F3F3F"/>
                </a:solidFill>
                <a:latin typeface="Open Sans"/>
                <a:ea typeface="Open Sans"/>
                <a:cs typeface="Open Sans"/>
                <a:sym typeface="Open Sans"/>
              </a:rPr>
              <a:t>RestController</a:t>
            </a:r>
            <a:r>
              <a:rPr lang="en-US" sz="2200" b="0" i="0" u="none" strike="noStrike" cap="none" dirty="0">
                <a:solidFill>
                  <a:srgbClr val="3F3F3F"/>
                </a:solidFill>
                <a:latin typeface="Open Sans"/>
                <a:ea typeface="Open Sans"/>
                <a:cs typeface="Open Sans"/>
                <a:sym typeface="Open Sans"/>
              </a:rPr>
              <a:t>.</a:t>
            </a:r>
            <a:endParaRPr dirty="0"/>
          </a:p>
        </p:txBody>
      </p:sp>
      <p:pic>
        <p:nvPicPr>
          <p:cNvPr id="709" name="Google Shape;709;p71"/>
          <p:cNvPicPr preferRelativeResize="0"/>
          <p:nvPr/>
        </p:nvPicPr>
        <p:blipFill rotWithShape="1">
          <a:blip r:embed="rId3">
            <a:alphaModFix/>
          </a:blip>
          <a:srcRect t="6807" b="6798"/>
          <a:stretch/>
        </p:blipFill>
        <p:spPr>
          <a:xfrm>
            <a:off x="606577" y="901295"/>
            <a:ext cx="15465200" cy="910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18"/>
          <p:cNvSpPr txBox="1">
            <a:spLocks noGrp="1"/>
          </p:cNvSpPr>
          <p:nvPr>
            <p:ph type="body" idx="1"/>
          </p:nvPr>
        </p:nvSpPr>
        <p:spPr>
          <a:xfrm>
            <a:off x="1546548" y="1871546"/>
            <a:ext cx="13209814" cy="5527418"/>
          </a:xfrm>
          <a:prstGeom prst="rect">
            <a:avLst/>
          </a:prstGeom>
          <a:noFill/>
          <a:ln>
            <a:noFill/>
          </a:ln>
        </p:spPr>
        <p:txBody>
          <a:bodyPr spcFirstLastPara="1" wrap="square" lIns="91425" tIns="0" rIns="91425" bIns="0" anchor="t" anchorCtr="0">
            <a:noAutofit/>
          </a:bodyPr>
          <a:lstStyle/>
          <a:p>
            <a:pPr marL="457200" lvl="0" indent="0" algn="ctr" rtl="0">
              <a:lnSpc>
                <a:spcPct val="90000"/>
              </a:lnSpc>
              <a:spcBef>
                <a:spcPts val="1000"/>
              </a:spcBef>
              <a:spcAft>
                <a:spcPts val="0"/>
              </a:spcAft>
              <a:buClr>
                <a:srgbClr val="3F3F3F"/>
              </a:buClr>
              <a:buSzPts val="2800"/>
              <a:buNone/>
            </a:pPr>
            <a:r>
              <a:rPr lang="en-US">
                <a:solidFill>
                  <a:srgbClr val="3F3F3F"/>
                </a:solidFill>
              </a:rPr>
              <a:t>Before we begin, let</a:t>
            </a:r>
            <a:r>
              <a:rPr lang="en-US"/>
              <a:t>’</a:t>
            </a:r>
            <a:r>
              <a:rPr lang="en-US">
                <a:solidFill>
                  <a:srgbClr val="3F3F3F"/>
                </a:solidFill>
              </a:rPr>
              <a:t>s recall what we have covered till now:</a:t>
            </a:r>
            <a:endParaRPr/>
          </a:p>
        </p:txBody>
      </p:sp>
      <p:pic>
        <p:nvPicPr>
          <p:cNvPr id="364" name="Google Shape;364;p18" descr="Download MySQL Logo in SVG Vector or PNG File Format - Logo.wine"/>
          <p:cNvPicPr preferRelativeResize="0"/>
          <p:nvPr/>
        </p:nvPicPr>
        <p:blipFill rotWithShape="1">
          <a:blip r:embed="rId3">
            <a:alphaModFix/>
          </a:blip>
          <a:srcRect/>
          <a:stretch/>
        </p:blipFill>
        <p:spPr>
          <a:xfrm>
            <a:off x="8416953" y="2989743"/>
            <a:ext cx="2130849" cy="1417983"/>
          </a:xfrm>
          <a:prstGeom prst="rect">
            <a:avLst/>
          </a:prstGeom>
          <a:noFill/>
          <a:ln>
            <a:noFill/>
          </a:ln>
        </p:spPr>
      </p:pic>
      <p:pic>
        <p:nvPicPr>
          <p:cNvPr id="365" name="Google Shape;365;p18"/>
          <p:cNvPicPr preferRelativeResize="0"/>
          <p:nvPr/>
        </p:nvPicPr>
        <p:blipFill rotWithShape="1">
          <a:blip r:embed="rId4">
            <a:alphaModFix/>
          </a:blip>
          <a:srcRect/>
          <a:stretch/>
        </p:blipFill>
        <p:spPr>
          <a:xfrm>
            <a:off x="11445472" y="3194841"/>
            <a:ext cx="1118389" cy="1185159"/>
          </a:xfrm>
          <a:prstGeom prst="rect">
            <a:avLst/>
          </a:prstGeom>
          <a:noFill/>
          <a:ln>
            <a:noFill/>
          </a:ln>
        </p:spPr>
      </p:pic>
      <p:grpSp>
        <p:nvGrpSpPr>
          <p:cNvPr id="366" name="Google Shape;366;p18"/>
          <p:cNvGrpSpPr/>
          <p:nvPr/>
        </p:nvGrpSpPr>
        <p:grpSpPr>
          <a:xfrm>
            <a:off x="3290146" y="3230482"/>
            <a:ext cx="1847731" cy="1755124"/>
            <a:chOff x="2105217" y="3343897"/>
            <a:chExt cx="1847731" cy="1755124"/>
          </a:xfrm>
        </p:grpSpPr>
        <p:pic>
          <p:nvPicPr>
            <p:cNvPr id="367" name="Google Shape;367;p18"/>
            <p:cNvPicPr preferRelativeResize="0"/>
            <p:nvPr/>
          </p:nvPicPr>
          <p:blipFill rotWithShape="1">
            <a:blip r:embed="rId5">
              <a:alphaModFix/>
            </a:blip>
            <a:srcRect/>
            <a:stretch/>
          </p:blipFill>
          <p:spPr>
            <a:xfrm>
              <a:off x="2426740" y="3343897"/>
              <a:ext cx="1204686" cy="1204686"/>
            </a:xfrm>
            <a:prstGeom prst="rect">
              <a:avLst/>
            </a:prstGeom>
            <a:noFill/>
            <a:ln>
              <a:noFill/>
            </a:ln>
          </p:spPr>
        </p:pic>
        <p:sp>
          <p:nvSpPr>
            <p:cNvPr id="368" name="Google Shape;368;p18"/>
            <p:cNvSpPr txBox="1"/>
            <p:nvPr/>
          </p:nvSpPr>
          <p:spPr>
            <a:xfrm>
              <a:off x="2105217" y="4644345"/>
              <a:ext cx="1847731" cy="454676"/>
            </a:xfrm>
            <a:prstGeom prst="rect">
              <a:avLst/>
            </a:prstGeom>
            <a:noFill/>
            <a:ln>
              <a:noFill/>
            </a:ln>
          </p:spPr>
          <p:txBody>
            <a:bodyPr spcFirstLastPara="1" wrap="square" lIns="91425" tIns="45700" rIns="91425" bIns="45700" anchor="t" anchorCtr="0">
              <a:spAutoFit/>
            </a:bodyPr>
            <a:lstStyle/>
            <a:p>
              <a:pPr marL="0" marR="0" lvl="0" indent="0" algn="ctr" rtl="0">
                <a:lnSpc>
                  <a:spcPct val="114000"/>
                </a:lnSpc>
                <a:spcBef>
                  <a:spcPts val="0"/>
                </a:spcBef>
                <a:spcAft>
                  <a:spcPts val="0"/>
                </a:spcAft>
                <a:buNone/>
              </a:pPr>
              <a:r>
                <a:rPr lang="en-US" sz="2200" b="0" i="0" u="none" strike="noStrike" cap="none" dirty="0">
                  <a:solidFill>
                    <a:srgbClr val="3F3F3F"/>
                  </a:solidFill>
                  <a:latin typeface="Open Sans"/>
                  <a:ea typeface="Open Sans"/>
                  <a:cs typeface="Open Sans"/>
                  <a:sym typeface="Open Sans"/>
                </a:rPr>
                <a:t>Agile</a:t>
              </a:r>
              <a:endParaRPr sz="2200" b="0" i="0" u="none" strike="noStrike" cap="none" dirty="0">
                <a:solidFill>
                  <a:srgbClr val="3F3F3F"/>
                </a:solidFill>
                <a:latin typeface="Open Sans"/>
                <a:ea typeface="Open Sans"/>
                <a:cs typeface="Open Sans"/>
                <a:sym typeface="Open Sans"/>
              </a:endParaRPr>
            </a:p>
          </p:txBody>
        </p:sp>
      </p:grpSp>
      <p:grpSp>
        <p:nvGrpSpPr>
          <p:cNvPr id="369" name="Google Shape;369;p18"/>
          <p:cNvGrpSpPr/>
          <p:nvPr/>
        </p:nvGrpSpPr>
        <p:grpSpPr>
          <a:xfrm>
            <a:off x="5986615" y="3237566"/>
            <a:ext cx="1847731" cy="1737055"/>
            <a:chOff x="5166728" y="3266204"/>
            <a:chExt cx="1847731" cy="1737055"/>
          </a:xfrm>
        </p:grpSpPr>
        <p:pic>
          <p:nvPicPr>
            <p:cNvPr id="370" name="Google Shape;370;p18"/>
            <p:cNvPicPr preferRelativeResize="0"/>
            <p:nvPr/>
          </p:nvPicPr>
          <p:blipFill rotWithShape="1">
            <a:blip r:embed="rId6">
              <a:alphaModFix/>
            </a:blip>
            <a:srcRect/>
            <a:stretch/>
          </p:blipFill>
          <p:spPr>
            <a:xfrm>
              <a:off x="5538010" y="3266204"/>
              <a:ext cx="1105169" cy="1105169"/>
            </a:xfrm>
            <a:prstGeom prst="rect">
              <a:avLst/>
            </a:prstGeom>
            <a:noFill/>
            <a:ln>
              <a:noFill/>
            </a:ln>
          </p:spPr>
        </p:pic>
        <p:sp>
          <p:nvSpPr>
            <p:cNvPr id="371" name="Google Shape;371;p18"/>
            <p:cNvSpPr txBox="1"/>
            <p:nvPr/>
          </p:nvSpPr>
          <p:spPr>
            <a:xfrm>
              <a:off x="5166728" y="4548583"/>
              <a:ext cx="1847731" cy="454676"/>
            </a:xfrm>
            <a:prstGeom prst="rect">
              <a:avLst/>
            </a:prstGeom>
            <a:noFill/>
            <a:ln>
              <a:noFill/>
            </a:ln>
          </p:spPr>
          <p:txBody>
            <a:bodyPr spcFirstLastPara="1" wrap="square" lIns="91425" tIns="45700" rIns="91425" bIns="45700" anchor="t" anchorCtr="0">
              <a:spAutoFit/>
            </a:bodyPr>
            <a:lstStyle/>
            <a:p>
              <a:pPr marL="0" marR="0" lvl="0" indent="0" algn="ctr" rtl="0">
                <a:lnSpc>
                  <a:spcPct val="114000"/>
                </a:lnSpc>
                <a:spcBef>
                  <a:spcPts val="0"/>
                </a:spcBef>
                <a:spcAft>
                  <a:spcPts val="0"/>
                </a:spcAft>
                <a:buNone/>
              </a:pPr>
              <a:r>
                <a:rPr lang="en-US" sz="2200" b="0" i="0" u="none" strike="noStrike" cap="none">
                  <a:solidFill>
                    <a:srgbClr val="3F3F3F"/>
                  </a:solidFill>
                  <a:latin typeface="Open Sans"/>
                  <a:ea typeface="Open Sans"/>
                  <a:cs typeface="Open Sans"/>
                  <a:sym typeface="Open Sans"/>
                </a:rPr>
                <a:t>Git</a:t>
              </a:r>
              <a:endParaRPr/>
            </a:p>
          </p:txBody>
        </p:sp>
      </p:grpSp>
      <p:sp>
        <p:nvSpPr>
          <p:cNvPr id="372" name="Google Shape;372;p18"/>
          <p:cNvSpPr txBox="1"/>
          <p:nvPr/>
        </p:nvSpPr>
        <p:spPr>
          <a:xfrm>
            <a:off x="8532602" y="4530930"/>
            <a:ext cx="1847731" cy="454676"/>
          </a:xfrm>
          <a:prstGeom prst="rect">
            <a:avLst/>
          </a:prstGeom>
          <a:noFill/>
          <a:ln>
            <a:noFill/>
          </a:ln>
        </p:spPr>
        <p:txBody>
          <a:bodyPr spcFirstLastPara="1" wrap="square" lIns="91425" tIns="45700" rIns="91425" bIns="45700" anchor="t" anchorCtr="0">
            <a:spAutoFit/>
          </a:bodyPr>
          <a:lstStyle/>
          <a:p>
            <a:pPr marL="0" marR="0" lvl="0" indent="0" algn="ctr" rtl="0">
              <a:lnSpc>
                <a:spcPct val="114000"/>
              </a:lnSpc>
              <a:spcBef>
                <a:spcPts val="0"/>
              </a:spcBef>
              <a:spcAft>
                <a:spcPts val="0"/>
              </a:spcAft>
              <a:buNone/>
            </a:pPr>
            <a:r>
              <a:rPr lang="en-US" sz="2200" b="0" i="0" u="none" strike="noStrike" cap="none">
                <a:solidFill>
                  <a:srgbClr val="3F3F3F"/>
                </a:solidFill>
                <a:latin typeface="Open Sans"/>
                <a:ea typeface="Open Sans"/>
                <a:cs typeface="Open Sans"/>
                <a:sym typeface="Open Sans"/>
              </a:rPr>
              <a:t>SQL</a:t>
            </a:r>
            <a:endParaRPr/>
          </a:p>
        </p:txBody>
      </p:sp>
      <p:sp>
        <p:nvSpPr>
          <p:cNvPr id="373" name="Google Shape;373;p18"/>
          <p:cNvSpPr txBox="1"/>
          <p:nvPr/>
        </p:nvSpPr>
        <p:spPr>
          <a:xfrm>
            <a:off x="11192200" y="4519944"/>
            <a:ext cx="1847731" cy="454676"/>
          </a:xfrm>
          <a:prstGeom prst="rect">
            <a:avLst/>
          </a:prstGeom>
          <a:noFill/>
          <a:ln>
            <a:noFill/>
          </a:ln>
        </p:spPr>
        <p:txBody>
          <a:bodyPr spcFirstLastPara="1" wrap="square" lIns="91425" tIns="45700" rIns="91425" bIns="45700" anchor="t" anchorCtr="0">
            <a:spAutoFit/>
          </a:bodyPr>
          <a:lstStyle/>
          <a:p>
            <a:pPr marL="0" marR="0" lvl="0" indent="0" algn="ctr" rtl="0">
              <a:lnSpc>
                <a:spcPct val="114000"/>
              </a:lnSpc>
              <a:spcBef>
                <a:spcPts val="0"/>
              </a:spcBef>
              <a:spcAft>
                <a:spcPts val="0"/>
              </a:spcAft>
              <a:buNone/>
            </a:pPr>
            <a:r>
              <a:rPr lang="en-US" sz="2200" b="0" i="0" u="none" strike="noStrike" cap="none">
                <a:solidFill>
                  <a:srgbClr val="3F3F3F"/>
                </a:solidFill>
                <a:latin typeface="Open Sans"/>
                <a:ea typeface="Open Sans"/>
                <a:cs typeface="Open Sans"/>
                <a:sym typeface="Open Sans"/>
              </a:rPr>
              <a:t>Angular</a:t>
            </a:r>
            <a:endParaRPr/>
          </a:p>
        </p:txBody>
      </p:sp>
      <p:grpSp>
        <p:nvGrpSpPr>
          <p:cNvPr id="374" name="Google Shape;374;p18"/>
          <p:cNvGrpSpPr/>
          <p:nvPr/>
        </p:nvGrpSpPr>
        <p:grpSpPr>
          <a:xfrm>
            <a:off x="3223367" y="5565542"/>
            <a:ext cx="1847731" cy="2253096"/>
            <a:chOff x="2694341" y="5670425"/>
            <a:chExt cx="1847731" cy="2253096"/>
          </a:xfrm>
        </p:grpSpPr>
        <p:pic>
          <p:nvPicPr>
            <p:cNvPr id="375" name="Google Shape;375;p18"/>
            <p:cNvPicPr preferRelativeResize="0"/>
            <p:nvPr/>
          </p:nvPicPr>
          <p:blipFill rotWithShape="1">
            <a:blip r:embed="rId7">
              <a:alphaModFix/>
            </a:blip>
            <a:srcRect r="57760"/>
            <a:stretch/>
          </p:blipFill>
          <p:spPr>
            <a:xfrm>
              <a:off x="3113661" y="5670425"/>
              <a:ext cx="1009093" cy="1514428"/>
            </a:xfrm>
            <a:prstGeom prst="rect">
              <a:avLst/>
            </a:prstGeom>
            <a:noFill/>
            <a:ln>
              <a:noFill/>
            </a:ln>
          </p:spPr>
        </p:pic>
        <p:sp>
          <p:nvSpPr>
            <p:cNvPr id="376" name="Google Shape;376;p18"/>
            <p:cNvSpPr txBox="1"/>
            <p:nvPr/>
          </p:nvSpPr>
          <p:spPr>
            <a:xfrm>
              <a:off x="2694341" y="7468845"/>
              <a:ext cx="1847731" cy="454676"/>
            </a:xfrm>
            <a:prstGeom prst="rect">
              <a:avLst/>
            </a:prstGeom>
            <a:noFill/>
            <a:ln>
              <a:noFill/>
            </a:ln>
          </p:spPr>
          <p:txBody>
            <a:bodyPr spcFirstLastPara="1" wrap="square" lIns="91425" tIns="45700" rIns="91425" bIns="45700" anchor="t" anchorCtr="0">
              <a:spAutoFit/>
            </a:bodyPr>
            <a:lstStyle/>
            <a:p>
              <a:pPr marL="0" marR="0" lvl="0" indent="0" algn="ctr" rtl="0">
                <a:lnSpc>
                  <a:spcPct val="114000"/>
                </a:lnSpc>
                <a:spcBef>
                  <a:spcPts val="0"/>
                </a:spcBef>
                <a:spcAft>
                  <a:spcPts val="0"/>
                </a:spcAft>
                <a:buNone/>
              </a:pPr>
              <a:r>
                <a:rPr lang="en-US" sz="2200" b="0" i="0" u="none" strike="noStrike" cap="none" dirty="0">
                  <a:solidFill>
                    <a:srgbClr val="3F3F3F"/>
                  </a:solidFill>
                  <a:latin typeface="Open Sans"/>
                  <a:ea typeface="Open Sans"/>
                  <a:cs typeface="Open Sans"/>
                  <a:sym typeface="Open Sans"/>
                </a:rPr>
                <a:t>HTML</a:t>
              </a:r>
              <a:endParaRPr sz="2200" b="0" i="0" u="none" strike="noStrike" cap="none" dirty="0">
                <a:solidFill>
                  <a:srgbClr val="3F3F3F"/>
                </a:solidFill>
                <a:latin typeface="Open Sans"/>
                <a:ea typeface="Open Sans"/>
                <a:cs typeface="Open Sans"/>
                <a:sym typeface="Open Sans"/>
              </a:endParaRPr>
            </a:p>
          </p:txBody>
        </p:sp>
      </p:grpSp>
      <p:grpSp>
        <p:nvGrpSpPr>
          <p:cNvPr id="377" name="Google Shape;377;p18"/>
          <p:cNvGrpSpPr/>
          <p:nvPr/>
        </p:nvGrpSpPr>
        <p:grpSpPr>
          <a:xfrm>
            <a:off x="5939388" y="5602929"/>
            <a:ext cx="1847731" cy="2257910"/>
            <a:chOff x="5908985" y="5721053"/>
            <a:chExt cx="1847731" cy="2257910"/>
          </a:xfrm>
        </p:grpSpPr>
        <p:pic>
          <p:nvPicPr>
            <p:cNvPr id="378" name="Google Shape;378;p18"/>
            <p:cNvPicPr preferRelativeResize="0"/>
            <p:nvPr/>
          </p:nvPicPr>
          <p:blipFill rotWithShape="1">
            <a:blip r:embed="rId7">
              <a:alphaModFix/>
            </a:blip>
            <a:srcRect l="43867" r="9025"/>
            <a:stretch/>
          </p:blipFill>
          <p:spPr>
            <a:xfrm>
              <a:off x="6280267" y="5721053"/>
              <a:ext cx="1105169" cy="1487239"/>
            </a:xfrm>
            <a:prstGeom prst="rect">
              <a:avLst/>
            </a:prstGeom>
            <a:noFill/>
            <a:ln>
              <a:noFill/>
            </a:ln>
          </p:spPr>
        </p:pic>
        <p:sp>
          <p:nvSpPr>
            <p:cNvPr id="379" name="Google Shape;379;p18"/>
            <p:cNvSpPr txBox="1"/>
            <p:nvPr/>
          </p:nvSpPr>
          <p:spPr>
            <a:xfrm>
              <a:off x="5908985" y="7524287"/>
              <a:ext cx="1847731" cy="454676"/>
            </a:xfrm>
            <a:prstGeom prst="rect">
              <a:avLst/>
            </a:prstGeom>
            <a:noFill/>
            <a:ln>
              <a:noFill/>
            </a:ln>
          </p:spPr>
          <p:txBody>
            <a:bodyPr spcFirstLastPara="1" wrap="square" lIns="91425" tIns="45700" rIns="91425" bIns="45700" anchor="t" anchorCtr="0">
              <a:spAutoFit/>
            </a:bodyPr>
            <a:lstStyle/>
            <a:p>
              <a:pPr marL="0" marR="0" lvl="0" indent="0" algn="ctr" rtl="0">
                <a:lnSpc>
                  <a:spcPct val="114000"/>
                </a:lnSpc>
                <a:spcBef>
                  <a:spcPts val="0"/>
                </a:spcBef>
                <a:spcAft>
                  <a:spcPts val="0"/>
                </a:spcAft>
                <a:buNone/>
              </a:pPr>
              <a:r>
                <a:rPr lang="en-US" sz="2200" b="0" i="0" u="none" strike="noStrike" cap="none" dirty="0">
                  <a:solidFill>
                    <a:srgbClr val="3F3F3F"/>
                  </a:solidFill>
                  <a:latin typeface="Open Sans"/>
                  <a:ea typeface="Open Sans"/>
                  <a:cs typeface="Open Sans"/>
                  <a:sym typeface="Open Sans"/>
                </a:rPr>
                <a:t>CSS</a:t>
              </a:r>
              <a:endParaRPr sz="2200" b="0" i="0" u="none" strike="noStrike" cap="none" dirty="0">
                <a:solidFill>
                  <a:srgbClr val="3F3F3F"/>
                </a:solidFill>
                <a:latin typeface="Open Sans"/>
                <a:ea typeface="Open Sans"/>
                <a:cs typeface="Open Sans"/>
                <a:sym typeface="Open Sans"/>
              </a:endParaRPr>
            </a:p>
          </p:txBody>
        </p:sp>
      </p:grpSp>
      <p:grpSp>
        <p:nvGrpSpPr>
          <p:cNvPr id="380" name="Google Shape;380;p18"/>
          <p:cNvGrpSpPr/>
          <p:nvPr/>
        </p:nvGrpSpPr>
        <p:grpSpPr>
          <a:xfrm>
            <a:off x="8430261" y="5628165"/>
            <a:ext cx="1847731" cy="2190473"/>
            <a:chOff x="8978171" y="5670425"/>
            <a:chExt cx="1847731" cy="2190473"/>
          </a:xfrm>
        </p:grpSpPr>
        <p:pic>
          <p:nvPicPr>
            <p:cNvPr id="381" name="Google Shape;381;p18"/>
            <p:cNvPicPr preferRelativeResize="0"/>
            <p:nvPr/>
          </p:nvPicPr>
          <p:blipFill rotWithShape="1">
            <a:blip r:embed="rId8">
              <a:alphaModFix/>
            </a:blip>
            <a:srcRect/>
            <a:stretch/>
          </p:blipFill>
          <p:spPr>
            <a:xfrm>
              <a:off x="9376636" y="5670425"/>
              <a:ext cx="1009093" cy="1421258"/>
            </a:xfrm>
            <a:prstGeom prst="rect">
              <a:avLst/>
            </a:prstGeom>
            <a:noFill/>
            <a:ln>
              <a:noFill/>
            </a:ln>
          </p:spPr>
        </p:pic>
        <p:sp>
          <p:nvSpPr>
            <p:cNvPr id="382" name="Google Shape;382;p18"/>
            <p:cNvSpPr txBox="1"/>
            <p:nvPr/>
          </p:nvSpPr>
          <p:spPr>
            <a:xfrm>
              <a:off x="8978171" y="7406222"/>
              <a:ext cx="1847731" cy="454676"/>
            </a:xfrm>
            <a:prstGeom prst="rect">
              <a:avLst/>
            </a:prstGeom>
            <a:noFill/>
            <a:ln>
              <a:noFill/>
            </a:ln>
          </p:spPr>
          <p:txBody>
            <a:bodyPr spcFirstLastPara="1" wrap="square" lIns="91425" tIns="45700" rIns="91425" bIns="45700" anchor="t" anchorCtr="0">
              <a:spAutoFit/>
            </a:bodyPr>
            <a:lstStyle/>
            <a:p>
              <a:pPr marL="0" marR="0" lvl="0" indent="0" algn="ctr" rtl="0">
                <a:lnSpc>
                  <a:spcPct val="114000"/>
                </a:lnSpc>
                <a:spcBef>
                  <a:spcPts val="0"/>
                </a:spcBef>
                <a:spcAft>
                  <a:spcPts val="0"/>
                </a:spcAft>
                <a:buNone/>
              </a:pPr>
              <a:r>
                <a:rPr lang="en-US" sz="2200" b="0" i="0" u="none" strike="noStrike" cap="none">
                  <a:solidFill>
                    <a:srgbClr val="3F3F3F"/>
                  </a:solidFill>
                  <a:latin typeface="Open Sans"/>
                  <a:ea typeface="Open Sans"/>
                  <a:cs typeface="Open Sans"/>
                  <a:sym typeface="Open Sans"/>
                </a:rPr>
                <a:t>JavaScript</a:t>
              </a:r>
              <a:endParaRPr sz="2200" b="0" i="0" u="none" strike="noStrike" cap="none">
                <a:solidFill>
                  <a:srgbClr val="3F3F3F"/>
                </a:solidFill>
                <a:latin typeface="Open Sans"/>
                <a:ea typeface="Open Sans"/>
                <a:cs typeface="Open Sans"/>
                <a:sym typeface="Open Sans"/>
              </a:endParaRPr>
            </a:p>
          </p:txBody>
        </p:sp>
      </p:grpSp>
      <p:grpSp>
        <p:nvGrpSpPr>
          <p:cNvPr id="383" name="Google Shape;383;p18"/>
          <p:cNvGrpSpPr/>
          <p:nvPr/>
        </p:nvGrpSpPr>
        <p:grpSpPr>
          <a:xfrm>
            <a:off x="11080799" y="5318518"/>
            <a:ext cx="1847731" cy="2545946"/>
            <a:chOff x="3656195" y="2660183"/>
            <a:chExt cx="1847731" cy="2545946"/>
          </a:xfrm>
        </p:grpSpPr>
        <p:sp>
          <p:nvSpPr>
            <p:cNvPr id="384" name="Google Shape;384;p18"/>
            <p:cNvSpPr txBox="1"/>
            <p:nvPr/>
          </p:nvSpPr>
          <p:spPr>
            <a:xfrm>
              <a:off x="3656195" y="4751453"/>
              <a:ext cx="1847731" cy="454676"/>
            </a:xfrm>
            <a:prstGeom prst="rect">
              <a:avLst/>
            </a:prstGeom>
            <a:noFill/>
            <a:ln>
              <a:noFill/>
            </a:ln>
          </p:spPr>
          <p:txBody>
            <a:bodyPr spcFirstLastPara="1" wrap="square" lIns="91425" tIns="45700" rIns="91425" bIns="45700" anchor="t" anchorCtr="0">
              <a:spAutoFit/>
            </a:bodyPr>
            <a:lstStyle/>
            <a:p>
              <a:pPr marL="0" marR="0" lvl="0" indent="0" algn="ctr" rtl="0">
                <a:lnSpc>
                  <a:spcPct val="114000"/>
                </a:lnSpc>
                <a:spcBef>
                  <a:spcPts val="0"/>
                </a:spcBef>
                <a:spcAft>
                  <a:spcPts val="0"/>
                </a:spcAft>
                <a:buNone/>
              </a:pPr>
              <a:r>
                <a:rPr lang="en-US" sz="2200" b="0" i="0" u="none" strike="noStrike" cap="none" dirty="0" err="1">
                  <a:solidFill>
                    <a:srgbClr val="3F3F3F"/>
                  </a:solidFill>
                  <a:latin typeface="Open Sans"/>
                  <a:ea typeface="Open Sans"/>
                  <a:cs typeface="Open Sans"/>
                  <a:sym typeface="Open Sans"/>
                </a:rPr>
                <a:t>CoreJava</a:t>
              </a:r>
              <a:endParaRPr sz="2200" b="0" i="0" u="none" strike="noStrike" cap="none" dirty="0">
                <a:solidFill>
                  <a:srgbClr val="3F3F3F"/>
                </a:solidFill>
                <a:latin typeface="Open Sans"/>
                <a:ea typeface="Open Sans"/>
                <a:cs typeface="Open Sans"/>
                <a:sym typeface="Open Sans"/>
              </a:endParaRPr>
            </a:p>
          </p:txBody>
        </p:sp>
        <p:pic>
          <p:nvPicPr>
            <p:cNvPr id="385" name="Google Shape;385;p18"/>
            <p:cNvPicPr preferRelativeResize="0"/>
            <p:nvPr/>
          </p:nvPicPr>
          <p:blipFill rotWithShape="1">
            <a:blip r:embed="rId9">
              <a:alphaModFix/>
            </a:blip>
            <a:srcRect/>
            <a:stretch/>
          </p:blipFill>
          <p:spPr>
            <a:xfrm>
              <a:off x="4003799" y="2660183"/>
              <a:ext cx="1152525" cy="1771650"/>
            </a:xfrm>
            <a:prstGeom prst="rect">
              <a:avLst/>
            </a:prstGeom>
            <a:noFill/>
            <a:ln>
              <a:noFill/>
            </a:ln>
          </p:spPr>
        </p:pic>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714"/>
        <p:cNvGrpSpPr/>
        <p:nvPr/>
      </p:nvGrpSpPr>
      <p:grpSpPr>
        <a:xfrm>
          <a:off x="0" y="0"/>
          <a:ext cx="0" cy="0"/>
          <a:chOff x="0" y="0"/>
          <a:chExt cx="0" cy="0"/>
        </a:xfrm>
      </p:grpSpPr>
      <p:sp>
        <p:nvSpPr>
          <p:cNvPr id="715" name="Google Shape;715;p72"/>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4400"/>
              <a:buNone/>
            </a:pPr>
            <a:r>
              <a:rPr lang="en-US">
                <a:solidFill>
                  <a:srgbClr val="3F3F3F"/>
                </a:solidFill>
              </a:rPr>
              <a:t>Implementating Micorservice for CRUD: Retrieve Operation</a:t>
            </a:r>
            <a:endParaRPr>
              <a:solidFill>
                <a:srgbClr val="3F3F3F"/>
              </a:solidFill>
            </a:endParaRPr>
          </a:p>
        </p:txBody>
      </p:sp>
      <p:grpSp>
        <p:nvGrpSpPr>
          <p:cNvPr id="716" name="Google Shape;716;p72"/>
          <p:cNvGrpSpPr/>
          <p:nvPr/>
        </p:nvGrpSpPr>
        <p:grpSpPr>
          <a:xfrm>
            <a:off x="3153224" y="3261046"/>
            <a:ext cx="9876526" cy="2418514"/>
            <a:chOff x="5103801" y="2873856"/>
            <a:chExt cx="6048395" cy="1306171"/>
          </a:xfrm>
        </p:grpSpPr>
        <p:sp>
          <p:nvSpPr>
            <p:cNvPr id="717" name="Google Shape;717;p72"/>
            <p:cNvSpPr/>
            <p:nvPr/>
          </p:nvSpPr>
          <p:spPr>
            <a:xfrm>
              <a:off x="5116778" y="2953739"/>
              <a:ext cx="6022442" cy="1196493"/>
            </a:xfrm>
            <a:prstGeom prst="rect">
              <a:avLst/>
            </a:prstGeom>
            <a:solidFill>
              <a:srgbClr val="666666"/>
            </a:solidFill>
            <a:ln w="9525" cap="flat" cmpd="sng">
              <a:solidFill>
                <a:srgbClr val="CCCCCC"/>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US" sz="2000" b="1" i="0" u="none" strike="noStrike" cap="none">
                  <a:solidFill>
                    <a:schemeClr val="lt1"/>
                  </a:solidFill>
                  <a:latin typeface="Courier New"/>
                  <a:ea typeface="Courier New"/>
                  <a:cs typeface="Courier New"/>
                  <a:sym typeface="Courier New"/>
                </a:rPr>
                <a:t>@GetMapping(path="/get")</a:t>
              </a:r>
              <a:endParaRPr/>
            </a:p>
            <a:p>
              <a:pPr marL="0" marR="0" lvl="0" indent="0" algn="l" rtl="0">
                <a:lnSpc>
                  <a:spcPct val="100000"/>
                </a:lnSpc>
                <a:spcBef>
                  <a:spcPts val="0"/>
                </a:spcBef>
                <a:spcAft>
                  <a:spcPts val="0"/>
                </a:spcAft>
                <a:buNone/>
              </a:pPr>
              <a:r>
                <a:rPr lang="en-US" sz="2000" b="1" i="0" u="none" strike="noStrike" cap="none">
                  <a:solidFill>
                    <a:schemeClr val="lt1"/>
                  </a:solidFill>
                  <a:latin typeface="Courier New"/>
                  <a:ea typeface="Courier New"/>
                  <a:cs typeface="Courier New"/>
                  <a:sym typeface="Courier New"/>
                </a:rPr>
                <a:t>	public Response&lt;Users&gt; getUsers(){</a:t>
              </a:r>
              <a:endParaRPr/>
            </a:p>
          </p:txBody>
        </p:sp>
        <p:sp>
          <p:nvSpPr>
            <p:cNvPr id="718" name="Google Shape;718;p72"/>
            <p:cNvSpPr/>
            <p:nvPr/>
          </p:nvSpPr>
          <p:spPr>
            <a:xfrm>
              <a:off x="5103801" y="2873856"/>
              <a:ext cx="6048395" cy="133709"/>
            </a:xfrm>
            <a:prstGeom prst="round2SameRect">
              <a:avLst>
                <a:gd name="adj1" fmla="val 27454"/>
                <a:gd name="adj2" fmla="val 0"/>
              </a:avLst>
            </a:prstGeom>
            <a:solidFill>
              <a:srgbClr val="CCCCCC"/>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9" name="Google Shape;719;p72"/>
            <p:cNvSpPr/>
            <p:nvPr/>
          </p:nvSpPr>
          <p:spPr>
            <a:xfrm>
              <a:off x="5103801" y="4150231"/>
              <a:ext cx="6048395" cy="29796"/>
            </a:xfrm>
            <a:prstGeom prst="rect">
              <a:avLst/>
            </a:prstGeom>
            <a:solidFill>
              <a:srgbClr val="B7B7B7"/>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720" name="Google Shape;720;p72"/>
          <p:cNvSpPr/>
          <p:nvPr/>
        </p:nvSpPr>
        <p:spPr>
          <a:xfrm>
            <a:off x="3245157" y="4092542"/>
            <a:ext cx="4512477" cy="445352"/>
          </a:xfrm>
          <a:prstGeom prst="roundRect">
            <a:avLst>
              <a:gd name="adj" fmla="val 16667"/>
            </a:avLst>
          </a:prstGeom>
          <a:noFill/>
          <a:ln w="127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Open Sans"/>
              <a:ea typeface="Open Sans"/>
              <a:cs typeface="Open Sans"/>
              <a:sym typeface="Open Sans"/>
            </a:endParaRPr>
          </a:p>
        </p:txBody>
      </p:sp>
      <p:sp>
        <p:nvSpPr>
          <p:cNvPr id="721" name="Google Shape;721;p72"/>
          <p:cNvSpPr/>
          <p:nvPr/>
        </p:nvSpPr>
        <p:spPr>
          <a:xfrm>
            <a:off x="9125634" y="3568589"/>
            <a:ext cx="5077716" cy="884089"/>
          </a:xfrm>
          <a:prstGeom prst="roundRect">
            <a:avLst>
              <a:gd name="adj" fmla="val 16667"/>
            </a:avLst>
          </a:prstGeom>
          <a:solidFill>
            <a:srgbClr val="93C47D"/>
          </a:solidFill>
          <a:ln>
            <a:noFill/>
          </a:ln>
        </p:spPr>
        <p:txBody>
          <a:bodyPr spcFirstLastPara="1" wrap="square" lIns="91425" tIns="45700" rIns="91425" bIns="45700" anchor="ctr" anchorCtr="0">
            <a:noAutofit/>
          </a:bodyPr>
          <a:lstStyle/>
          <a:p>
            <a:pPr marL="139700" marR="0" lvl="0" indent="0" algn="ctr" rtl="0">
              <a:lnSpc>
                <a:spcPct val="100000"/>
              </a:lnSpc>
              <a:spcBef>
                <a:spcPts val="0"/>
              </a:spcBef>
              <a:spcAft>
                <a:spcPts val="0"/>
              </a:spcAft>
              <a:buNone/>
            </a:pPr>
            <a:r>
              <a:rPr lang="en-US" sz="2000" b="0" i="0" u="none" strike="noStrike" cap="none">
                <a:solidFill>
                  <a:srgbClr val="3F3F3F"/>
                </a:solidFill>
                <a:latin typeface="Open Sans"/>
                <a:ea typeface="Open Sans"/>
                <a:cs typeface="Open Sans"/>
                <a:sym typeface="Open Sans"/>
              </a:rPr>
              <a:t>Use the annotation @GetMapping with the path as get.</a:t>
            </a:r>
            <a:endParaRPr/>
          </a:p>
        </p:txBody>
      </p:sp>
      <p:sp>
        <p:nvSpPr>
          <p:cNvPr id="722" name="Google Shape;722;p72"/>
          <p:cNvSpPr/>
          <p:nvPr/>
        </p:nvSpPr>
        <p:spPr>
          <a:xfrm>
            <a:off x="5556823" y="1776742"/>
            <a:ext cx="5142353" cy="647599"/>
          </a:xfrm>
          <a:prstGeom prst="roundRect">
            <a:avLst>
              <a:gd name="adj" fmla="val 16667"/>
            </a:avLst>
          </a:prstGeom>
          <a:solidFill>
            <a:srgbClr val="F36B2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200" b="0" i="0" u="none" strike="noStrike" cap="none" dirty="0">
                <a:solidFill>
                  <a:schemeClr val="lt1"/>
                </a:solidFill>
                <a:latin typeface="Open Sans"/>
                <a:ea typeface="Open Sans"/>
                <a:cs typeface="Open Sans"/>
                <a:sym typeface="Open Sans"/>
              </a:rPr>
              <a:t>Create a method such as </a:t>
            </a:r>
            <a:r>
              <a:rPr lang="en-US" sz="2200" b="0" i="0" u="none" strike="noStrike" cap="none" dirty="0" err="1">
                <a:solidFill>
                  <a:schemeClr val="lt1"/>
                </a:solidFill>
                <a:latin typeface="Open Sans"/>
                <a:ea typeface="Open Sans"/>
                <a:cs typeface="Open Sans"/>
                <a:sym typeface="Open Sans"/>
              </a:rPr>
              <a:t>getUsers</a:t>
            </a:r>
            <a:r>
              <a:rPr lang="en-US" sz="2200" b="0" i="0" u="none" strike="noStrike" cap="none" dirty="0">
                <a:solidFill>
                  <a:schemeClr val="lt1"/>
                </a:solidFill>
                <a:latin typeface="Open Sans"/>
                <a:ea typeface="Open Sans"/>
                <a:cs typeface="Open Sans"/>
                <a:sym typeface="Open Sans"/>
              </a:rPr>
              <a:t>.</a:t>
            </a:r>
            <a:endParaRPr dirty="0"/>
          </a:p>
        </p:txBody>
      </p:sp>
      <p:cxnSp>
        <p:nvCxnSpPr>
          <p:cNvPr id="723" name="Google Shape;723;p72"/>
          <p:cNvCxnSpPr/>
          <p:nvPr/>
        </p:nvCxnSpPr>
        <p:spPr>
          <a:xfrm>
            <a:off x="7757634" y="4092542"/>
            <a:ext cx="1368000" cy="0"/>
          </a:xfrm>
          <a:prstGeom prst="straightConnector1">
            <a:avLst/>
          </a:prstGeom>
          <a:noFill/>
          <a:ln w="19050" cap="flat" cmpd="sng">
            <a:solidFill>
              <a:srgbClr val="FF0000"/>
            </a:solidFill>
            <a:prstDash val="solid"/>
            <a:miter lim="800000"/>
            <a:headEnd type="none" w="sm" len="sm"/>
            <a:tailEnd type="triangle" w="lg" len="lg"/>
          </a:ln>
        </p:spPr>
      </p:cxnSp>
      <p:pic>
        <p:nvPicPr>
          <p:cNvPr id="724" name="Google Shape;724;p72"/>
          <p:cNvPicPr preferRelativeResize="0"/>
          <p:nvPr/>
        </p:nvPicPr>
        <p:blipFill rotWithShape="1">
          <a:blip r:embed="rId3">
            <a:alphaModFix/>
          </a:blip>
          <a:srcRect t="6807" b="6798"/>
          <a:stretch/>
        </p:blipFill>
        <p:spPr>
          <a:xfrm>
            <a:off x="606577" y="901295"/>
            <a:ext cx="15465200" cy="910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729"/>
        <p:cNvGrpSpPr/>
        <p:nvPr/>
      </p:nvGrpSpPr>
      <p:grpSpPr>
        <a:xfrm>
          <a:off x="0" y="0"/>
          <a:ext cx="0" cy="0"/>
          <a:chOff x="0" y="0"/>
          <a:chExt cx="0" cy="0"/>
        </a:xfrm>
      </p:grpSpPr>
      <p:sp>
        <p:nvSpPr>
          <p:cNvPr id="730" name="Google Shape;730;p73"/>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4400"/>
              <a:buNone/>
            </a:pPr>
            <a:r>
              <a:rPr lang="en-US">
                <a:solidFill>
                  <a:srgbClr val="3F3F3F"/>
                </a:solidFill>
              </a:rPr>
              <a:t>Implementating Micorservice for CRUD: Retrieve Operation</a:t>
            </a:r>
            <a:endParaRPr>
              <a:solidFill>
                <a:srgbClr val="3F3F3F"/>
              </a:solidFill>
            </a:endParaRPr>
          </a:p>
        </p:txBody>
      </p:sp>
      <p:grpSp>
        <p:nvGrpSpPr>
          <p:cNvPr id="731" name="Google Shape;731;p73"/>
          <p:cNvGrpSpPr/>
          <p:nvPr/>
        </p:nvGrpSpPr>
        <p:grpSpPr>
          <a:xfrm>
            <a:off x="1975881" y="3253056"/>
            <a:ext cx="12261193" cy="4713000"/>
            <a:chOff x="5103801" y="2873856"/>
            <a:chExt cx="6048395" cy="1306171"/>
          </a:xfrm>
        </p:grpSpPr>
        <p:sp>
          <p:nvSpPr>
            <p:cNvPr id="732" name="Google Shape;732;p73"/>
            <p:cNvSpPr/>
            <p:nvPr/>
          </p:nvSpPr>
          <p:spPr>
            <a:xfrm>
              <a:off x="5116778" y="2953739"/>
              <a:ext cx="6022442" cy="1196493"/>
            </a:xfrm>
            <a:prstGeom prst="rect">
              <a:avLst/>
            </a:prstGeom>
            <a:solidFill>
              <a:srgbClr val="666666"/>
            </a:solidFill>
            <a:ln w="9525" cap="flat" cmpd="sng">
              <a:solidFill>
                <a:srgbClr val="CCCCCC"/>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US" sz="2000" b="1" i="0" u="none" strike="noStrike" cap="none">
                  <a:solidFill>
                    <a:schemeClr val="lt1"/>
                  </a:solidFill>
                  <a:latin typeface="Courier New"/>
                  <a:ea typeface="Courier New"/>
                  <a:cs typeface="Courier New"/>
                  <a:sym typeface="Courier New"/>
                </a:rPr>
                <a:t>ArrayList&lt;Users&gt; list = new ArrayList&lt;Users&gt;();</a:t>
              </a:r>
              <a:endParaRPr/>
            </a:p>
            <a:p>
              <a:pPr marL="0" marR="0" lvl="0" indent="0" algn="l" rtl="0">
                <a:lnSpc>
                  <a:spcPct val="100000"/>
                </a:lnSpc>
                <a:spcBef>
                  <a:spcPts val="0"/>
                </a:spcBef>
                <a:spcAft>
                  <a:spcPts val="0"/>
                </a:spcAft>
                <a:buNone/>
              </a:pPr>
              <a:r>
                <a:rPr lang="en-US" sz="2000" b="1" i="0" u="none" strike="noStrike" cap="none">
                  <a:solidFill>
                    <a:schemeClr val="lt1"/>
                  </a:solidFill>
                  <a:latin typeface="Courier New"/>
                  <a:ea typeface="Courier New"/>
                  <a:cs typeface="Courier New"/>
                  <a:sym typeface="Courier New"/>
                </a:rPr>
                <a:t>		repository.findAll().forEach((user) -&gt; list.add(user));</a:t>
              </a:r>
              <a:endParaRPr/>
            </a:p>
            <a:p>
              <a:pPr marL="0" marR="0" lvl="0" indent="0" algn="l" rtl="0">
                <a:lnSpc>
                  <a:spcPct val="100000"/>
                </a:lnSpc>
                <a:spcBef>
                  <a:spcPts val="0"/>
                </a:spcBef>
                <a:spcAft>
                  <a:spcPts val="0"/>
                </a:spcAft>
                <a:buNone/>
              </a:pPr>
              <a:r>
                <a:rPr lang="en-US" sz="2000" b="1" i="0" u="none" strike="noStrike" cap="none">
                  <a:solidFill>
                    <a:schemeClr val="lt1"/>
                  </a:solidFill>
                  <a:latin typeface="Courier New"/>
                  <a:ea typeface="Courier New"/>
                  <a:cs typeface="Courier New"/>
                  <a:sym typeface="Courier New"/>
                </a:rPr>
                <a:t>		</a:t>
              </a:r>
              <a:endParaRPr/>
            </a:p>
            <a:p>
              <a:pPr marL="0" marR="0" lvl="0" indent="0" algn="l" rtl="0">
                <a:lnSpc>
                  <a:spcPct val="100000"/>
                </a:lnSpc>
                <a:spcBef>
                  <a:spcPts val="0"/>
                </a:spcBef>
                <a:spcAft>
                  <a:spcPts val="0"/>
                </a:spcAft>
                <a:buNone/>
              </a:pPr>
              <a:r>
                <a:rPr lang="en-US" sz="2000" b="1" i="0" u="none" strike="noStrike" cap="none">
                  <a:solidFill>
                    <a:schemeClr val="lt1"/>
                  </a:solidFill>
                  <a:latin typeface="Courier New"/>
                  <a:ea typeface="Courier New"/>
                  <a:cs typeface="Courier New"/>
                  <a:sym typeface="Courier New"/>
                </a:rPr>
                <a:t>		Date date = new Date();</a:t>
              </a:r>
              <a:endParaRPr/>
            </a:p>
            <a:p>
              <a:pPr marL="0" marR="0" lvl="0" indent="0" algn="l" rtl="0">
                <a:lnSpc>
                  <a:spcPct val="100000"/>
                </a:lnSpc>
                <a:spcBef>
                  <a:spcPts val="0"/>
                </a:spcBef>
                <a:spcAft>
                  <a:spcPts val="0"/>
                </a:spcAft>
                <a:buNone/>
              </a:pPr>
              <a:r>
                <a:rPr lang="en-US" sz="2000" b="1" i="0" u="none" strike="noStrike" cap="none">
                  <a:solidFill>
                    <a:schemeClr val="lt1"/>
                  </a:solidFill>
                  <a:latin typeface="Courier New"/>
                  <a:ea typeface="Courier New"/>
                  <a:cs typeface="Courier New"/>
                  <a:sym typeface="Courier New"/>
                </a:rPr>
                <a:t>		return new Response&lt;Users&gt;(101, list.size()+" "+TAG+"s Fetched Successfully at "+date, list);</a:t>
              </a:r>
              <a:endParaRPr/>
            </a:p>
            <a:p>
              <a:pPr marL="0" marR="0" lvl="0" indent="0" algn="l" rtl="0">
                <a:lnSpc>
                  <a:spcPct val="100000"/>
                </a:lnSpc>
                <a:spcBef>
                  <a:spcPts val="0"/>
                </a:spcBef>
                <a:spcAft>
                  <a:spcPts val="0"/>
                </a:spcAft>
                <a:buNone/>
              </a:pPr>
              <a:endParaRPr sz="2000" b="1" i="0" u="none" strike="noStrike" cap="none">
                <a:solidFill>
                  <a:schemeClr val="lt1"/>
                </a:solidFill>
                <a:latin typeface="Courier New"/>
                <a:ea typeface="Courier New"/>
                <a:cs typeface="Courier New"/>
                <a:sym typeface="Courier New"/>
              </a:endParaRPr>
            </a:p>
            <a:p>
              <a:pPr marL="0" marR="0" lvl="0" indent="0" algn="l" rtl="0">
                <a:lnSpc>
                  <a:spcPct val="100000"/>
                </a:lnSpc>
                <a:spcBef>
                  <a:spcPts val="0"/>
                </a:spcBef>
                <a:spcAft>
                  <a:spcPts val="0"/>
                </a:spcAft>
                <a:buNone/>
              </a:pPr>
              <a:r>
                <a:rPr lang="en-US" sz="2000" b="1" i="0" u="none" strike="noStrike" cap="none">
                  <a:solidFill>
                    <a:schemeClr val="lt1"/>
                  </a:solidFill>
                  <a:latin typeface="Courier New"/>
                  <a:ea typeface="Courier New"/>
                  <a:cs typeface="Courier New"/>
                  <a:sym typeface="Courier New"/>
                </a:rPr>
                <a:t>		</a:t>
              </a:r>
              <a:endParaRPr/>
            </a:p>
            <a:p>
              <a:pPr marL="0" marR="0" lvl="0" indent="0" algn="l" rtl="0">
                <a:lnSpc>
                  <a:spcPct val="100000"/>
                </a:lnSpc>
                <a:spcBef>
                  <a:spcPts val="0"/>
                </a:spcBef>
                <a:spcAft>
                  <a:spcPts val="0"/>
                </a:spcAft>
                <a:buNone/>
              </a:pPr>
              <a:r>
                <a:rPr lang="en-US" sz="2000" b="1" i="0" u="none" strike="noStrike" cap="none">
                  <a:solidFill>
                    <a:schemeClr val="lt1"/>
                  </a:solidFill>
                  <a:latin typeface="Courier New"/>
                  <a:ea typeface="Courier New"/>
                  <a:cs typeface="Courier New"/>
                  <a:sym typeface="Courier New"/>
                </a:rPr>
                <a:t>	}</a:t>
              </a:r>
              <a:endParaRPr/>
            </a:p>
            <a:p>
              <a:pPr marL="0" marR="0" lvl="0" indent="0" algn="l" rtl="0">
                <a:lnSpc>
                  <a:spcPct val="100000"/>
                </a:lnSpc>
                <a:spcBef>
                  <a:spcPts val="0"/>
                </a:spcBef>
                <a:spcAft>
                  <a:spcPts val="0"/>
                </a:spcAft>
                <a:buNone/>
              </a:pPr>
              <a:endParaRPr sz="2000" b="1" i="0" u="none" strike="noStrike" cap="none">
                <a:solidFill>
                  <a:schemeClr val="lt1"/>
                </a:solidFill>
                <a:latin typeface="Courier New"/>
                <a:ea typeface="Courier New"/>
                <a:cs typeface="Courier New"/>
                <a:sym typeface="Courier New"/>
              </a:endParaRPr>
            </a:p>
            <a:p>
              <a:pPr marL="0" marR="0" lvl="0" indent="0" algn="l" rtl="0">
                <a:lnSpc>
                  <a:spcPct val="100000"/>
                </a:lnSpc>
                <a:spcBef>
                  <a:spcPts val="0"/>
                </a:spcBef>
                <a:spcAft>
                  <a:spcPts val="0"/>
                </a:spcAft>
                <a:buNone/>
              </a:pPr>
              <a:r>
                <a:rPr lang="en-US" sz="2000" b="1" i="0" u="none" strike="noStrike" cap="none">
                  <a:solidFill>
                    <a:schemeClr val="lt1"/>
                  </a:solidFill>
                  <a:latin typeface="Courier New"/>
                  <a:ea typeface="Courier New"/>
                  <a:cs typeface="Courier New"/>
                  <a:sym typeface="Courier New"/>
                </a:rPr>
                <a:t>}</a:t>
              </a:r>
              <a:endParaRPr/>
            </a:p>
          </p:txBody>
        </p:sp>
        <p:sp>
          <p:nvSpPr>
            <p:cNvPr id="733" name="Google Shape;733;p73"/>
            <p:cNvSpPr/>
            <p:nvPr/>
          </p:nvSpPr>
          <p:spPr>
            <a:xfrm>
              <a:off x="5103801" y="2873856"/>
              <a:ext cx="6048395" cy="133709"/>
            </a:xfrm>
            <a:prstGeom prst="round2SameRect">
              <a:avLst>
                <a:gd name="adj1" fmla="val 27454"/>
                <a:gd name="adj2" fmla="val 0"/>
              </a:avLst>
            </a:prstGeom>
            <a:solidFill>
              <a:srgbClr val="CCCCCC"/>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4" name="Google Shape;734;p73"/>
            <p:cNvSpPr/>
            <p:nvPr/>
          </p:nvSpPr>
          <p:spPr>
            <a:xfrm>
              <a:off x="5103801" y="4150231"/>
              <a:ext cx="6048395" cy="29796"/>
            </a:xfrm>
            <a:prstGeom prst="rect">
              <a:avLst/>
            </a:prstGeom>
            <a:solidFill>
              <a:srgbClr val="B7B7B7"/>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735" name="Google Shape;735;p73"/>
          <p:cNvSpPr/>
          <p:nvPr/>
        </p:nvSpPr>
        <p:spPr>
          <a:xfrm>
            <a:off x="2048973" y="5186225"/>
            <a:ext cx="11521797" cy="686372"/>
          </a:xfrm>
          <a:prstGeom prst="roundRect">
            <a:avLst>
              <a:gd name="adj" fmla="val 16667"/>
            </a:avLst>
          </a:prstGeom>
          <a:noFill/>
          <a:ln w="127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Open Sans"/>
              <a:ea typeface="Open Sans"/>
              <a:cs typeface="Open Sans"/>
              <a:sym typeface="Open Sans"/>
            </a:endParaRPr>
          </a:p>
        </p:txBody>
      </p:sp>
      <p:sp>
        <p:nvSpPr>
          <p:cNvPr id="736" name="Google Shape;736;p73"/>
          <p:cNvSpPr/>
          <p:nvPr/>
        </p:nvSpPr>
        <p:spPr>
          <a:xfrm>
            <a:off x="8128000" y="6988597"/>
            <a:ext cx="6109074" cy="1108175"/>
          </a:xfrm>
          <a:prstGeom prst="roundRect">
            <a:avLst>
              <a:gd name="adj" fmla="val 16667"/>
            </a:avLst>
          </a:prstGeom>
          <a:solidFill>
            <a:srgbClr val="93C47D"/>
          </a:solidFill>
          <a:ln>
            <a:noFill/>
          </a:ln>
        </p:spPr>
        <p:txBody>
          <a:bodyPr spcFirstLastPara="1" wrap="square" lIns="91425" tIns="45700" rIns="91425" bIns="45700" anchor="ctr" anchorCtr="0">
            <a:noAutofit/>
          </a:bodyPr>
          <a:lstStyle/>
          <a:p>
            <a:pPr marL="139700" marR="0" lvl="0" indent="0" algn="ctr" rtl="0">
              <a:lnSpc>
                <a:spcPct val="100000"/>
              </a:lnSpc>
              <a:spcBef>
                <a:spcPts val="0"/>
              </a:spcBef>
              <a:spcAft>
                <a:spcPts val="0"/>
              </a:spcAft>
              <a:buNone/>
            </a:pPr>
            <a:r>
              <a:rPr lang="en-US" sz="2000" b="0" i="0" u="none" strike="noStrike" cap="none" dirty="0">
                <a:solidFill>
                  <a:srgbClr val="3F3F3F"/>
                </a:solidFill>
                <a:latin typeface="Open Sans"/>
                <a:ea typeface="Open Sans"/>
                <a:cs typeface="Open Sans"/>
                <a:sym typeface="Open Sans"/>
              </a:rPr>
              <a:t>Return the Response Object from the </a:t>
            </a:r>
            <a:r>
              <a:rPr lang="en-US" sz="2000" b="0" i="0" u="none" strike="noStrike" cap="none" dirty="0" err="1">
                <a:solidFill>
                  <a:srgbClr val="3F3F3F"/>
                </a:solidFill>
                <a:latin typeface="Open Sans"/>
                <a:ea typeface="Open Sans"/>
                <a:cs typeface="Open Sans"/>
                <a:sym typeface="Open Sans"/>
              </a:rPr>
              <a:t>getUsers</a:t>
            </a:r>
            <a:r>
              <a:rPr lang="en-US" sz="2000" b="0" i="0" u="none" strike="noStrike" cap="none" dirty="0">
                <a:solidFill>
                  <a:srgbClr val="3F3F3F"/>
                </a:solidFill>
                <a:latin typeface="Open Sans"/>
                <a:ea typeface="Open Sans"/>
                <a:cs typeface="Open Sans"/>
                <a:sym typeface="Open Sans"/>
              </a:rPr>
              <a:t> method with code, message, and list, which will be sent as JSON to the client in response.</a:t>
            </a:r>
            <a:endParaRPr dirty="0"/>
          </a:p>
        </p:txBody>
      </p:sp>
      <p:sp>
        <p:nvSpPr>
          <p:cNvPr id="737" name="Google Shape;737;p73"/>
          <p:cNvSpPr/>
          <p:nvPr/>
        </p:nvSpPr>
        <p:spPr>
          <a:xfrm>
            <a:off x="6482150" y="1371456"/>
            <a:ext cx="3291700" cy="43088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2200" b="0" i="0" u="none" strike="noStrike" cap="none">
                <a:solidFill>
                  <a:srgbClr val="3F3F3F"/>
                </a:solidFill>
                <a:latin typeface="Open Sans"/>
                <a:ea typeface="Open Sans"/>
                <a:cs typeface="Open Sans"/>
                <a:sym typeface="Open Sans"/>
              </a:rPr>
              <a:t>Create an ArrayList.</a:t>
            </a:r>
            <a:endParaRPr/>
          </a:p>
        </p:txBody>
      </p:sp>
      <p:sp>
        <p:nvSpPr>
          <p:cNvPr id="738" name="Google Shape;738;p73"/>
          <p:cNvSpPr/>
          <p:nvPr/>
        </p:nvSpPr>
        <p:spPr>
          <a:xfrm>
            <a:off x="1975881" y="2086050"/>
            <a:ext cx="12440537" cy="805330"/>
          </a:xfrm>
          <a:prstGeom prst="roundRect">
            <a:avLst>
              <a:gd name="adj" fmla="val 16667"/>
            </a:avLst>
          </a:prstGeom>
          <a:solidFill>
            <a:srgbClr val="F36B2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200" b="0" i="0" u="none" strike="noStrike" cap="none">
                <a:solidFill>
                  <a:schemeClr val="lt1"/>
                </a:solidFill>
                <a:latin typeface="Open Sans"/>
                <a:ea typeface="Open Sans"/>
                <a:cs typeface="Open Sans"/>
                <a:sym typeface="Open Sans"/>
              </a:rPr>
              <a:t>Use the CrudRepository and execute the findAll method to get all the objects from the table.</a:t>
            </a:r>
            <a:endParaRPr/>
          </a:p>
        </p:txBody>
      </p:sp>
      <p:cxnSp>
        <p:nvCxnSpPr>
          <p:cNvPr id="739" name="Google Shape;739;p73"/>
          <p:cNvCxnSpPr/>
          <p:nvPr/>
        </p:nvCxnSpPr>
        <p:spPr>
          <a:xfrm rot="5400000">
            <a:off x="11019827" y="6430597"/>
            <a:ext cx="1116000" cy="0"/>
          </a:xfrm>
          <a:prstGeom prst="straightConnector1">
            <a:avLst/>
          </a:prstGeom>
          <a:noFill/>
          <a:ln w="19050" cap="flat" cmpd="sng">
            <a:solidFill>
              <a:srgbClr val="FF0000"/>
            </a:solidFill>
            <a:prstDash val="solid"/>
            <a:miter lim="800000"/>
            <a:headEnd type="none" w="sm" len="sm"/>
            <a:tailEnd type="triangle" w="lg" len="lg"/>
          </a:ln>
        </p:spPr>
      </p:cxnSp>
      <p:pic>
        <p:nvPicPr>
          <p:cNvPr id="740" name="Google Shape;740;p73"/>
          <p:cNvPicPr preferRelativeResize="0"/>
          <p:nvPr/>
        </p:nvPicPr>
        <p:blipFill rotWithShape="1">
          <a:blip r:embed="rId3">
            <a:alphaModFix/>
          </a:blip>
          <a:srcRect t="6807" b="6798"/>
          <a:stretch/>
        </p:blipFill>
        <p:spPr>
          <a:xfrm>
            <a:off x="606577" y="901295"/>
            <a:ext cx="15465200" cy="910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745"/>
        <p:cNvGrpSpPr/>
        <p:nvPr/>
      </p:nvGrpSpPr>
      <p:grpSpPr>
        <a:xfrm>
          <a:off x="0" y="0"/>
          <a:ext cx="0" cy="0"/>
          <a:chOff x="0" y="0"/>
          <a:chExt cx="0" cy="0"/>
        </a:xfrm>
      </p:grpSpPr>
      <p:grpSp>
        <p:nvGrpSpPr>
          <p:cNvPr id="746" name="Google Shape;746;p74"/>
          <p:cNvGrpSpPr/>
          <p:nvPr/>
        </p:nvGrpSpPr>
        <p:grpSpPr>
          <a:xfrm>
            <a:off x="2438833" y="2818341"/>
            <a:ext cx="11305309" cy="4713000"/>
            <a:chOff x="5103801" y="2873856"/>
            <a:chExt cx="6048395" cy="1306171"/>
          </a:xfrm>
        </p:grpSpPr>
        <p:sp>
          <p:nvSpPr>
            <p:cNvPr id="747" name="Google Shape;747;p74"/>
            <p:cNvSpPr/>
            <p:nvPr/>
          </p:nvSpPr>
          <p:spPr>
            <a:xfrm>
              <a:off x="5116778" y="2953739"/>
              <a:ext cx="6022442" cy="1196493"/>
            </a:xfrm>
            <a:prstGeom prst="rect">
              <a:avLst/>
            </a:prstGeom>
            <a:solidFill>
              <a:srgbClr val="666666"/>
            </a:solidFill>
            <a:ln w="9525" cap="flat" cmpd="sng">
              <a:solidFill>
                <a:srgbClr val="CCCCCC"/>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US" sz="2000" b="1" i="0" u="none" strike="noStrike" cap="none">
                  <a:solidFill>
                    <a:schemeClr val="lt1"/>
                  </a:solidFill>
                  <a:latin typeface="Courier New"/>
                  <a:ea typeface="Courier New"/>
                  <a:cs typeface="Courier New"/>
                  <a:sym typeface="Courier New"/>
                </a:rPr>
                <a:t>@RestController</a:t>
              </a:r>
              <a:endParaRPr sz="2000" b="1" i="0" u="none" strike="noStrike" cap="none">
                <a:solidFill>
                  <a:schemeClr val="lt1"/>
                </a:solidFill>
                <a:latin typeface="Courier New"/>
                <a:ea typeface="Courier New"/>
                <a:cs typeface="Courier New"/>
                <a:sym typeface="Courier New"/>
              </a:endParaRPr>
            </a:p>
            <a:p>
              <a:pPr marL="0" marR="0" lvl="0" indent="0" algn="l" rtl="0">
                <a:lnSpc>
                  <a:spcPct val="100000"/>
                </a:lnSpc>
                <a:spcBef>
                  <a:spcPts val="0"/>
                </a:spcBef>
                <a:spcAft>
                  <a:spcPts val="0"/>
                </a:spcAft>
                <a:buNone/>
              </a:pPr>
              <a:r>
                <a:rPr lang="en-US" sz="2000" b="1" i="0" u="none" strike="noStrike" cap="none">
                  <a:solidFill>
                    <a:schemeClr val="lt1"/>
                  </a:solidFill>
                  <a:latin typeface="Courier New"/>
                  <a:ea typeface="Courier New"/>
                  <a:cs typeface="Courier New"/>
                  <a:sym typeface="Courier New"/>
                </a:rPr>
                <a:t>@RequestMapping("/users")</a:t>
              </a:r>
              <a:endParaRPr/>
            </a:p>
            <a:p>
              <a:pPr marL="0" marR="0" lvl="0" indent="0" algn="l" rtl="0">
                <a:lnSpc>
                  <a:spcPct val="100000"/>
                </a:lnSpc>
                <a:spcBef>
                  <a:spcPts val="0"/>
                </a:spcBef>
                <a:spcAft>
                  <a:spcPts val="0"/>
                </a:spcAft>
                <a:buNone/>
              </a:pPr>
              <a:r>
                <a:rPr lang="en-US" sz="2000" b="1" i="0" u="none" strike="noStrike" cap="none">
                  <a:solidFill>
                    <a:schemeClr val="lt1"/>
                  </a:solidFill>
                  <a:latin typeface="Courier New"/>
                  <a:ea typeface="Courier New"/>
                  <a:cs typeface="Courier New"/>
                  <a:sym typeface="Courier New"/>
                </a:rPr>
                <a:t>public class UsersController {</a:t>
              </a:r>
              <a:endParaRPr/>
            </a:p>
            <a:p>
              <a:pPr marL="0" marR="0" lvl="0" indent="0" algn="l" rtl="0">
                <a:lnSpc>
                  <a:spcPct val="100000"/>
                </a:lnSpc>
                <a:spcBef>
                  <a:spcPts val="0"/>
                </a:spcBef>
                <a:spcAft>
                  <a:spcPts val="0"/>
                </a:spcAft>
                <a:buNone/>
              </a:pPr>
              <a:endParaRPr sz="2000" b="1" i="0" u="none" strike="noStrike" cap="none">
                <a:solidFill>
                  <a:schemeClr val="lt1"/>
                </a:solidFill>
                <a:latin typeface="Courier New"/>
                <a:ea typeface="Courier New"/>
                <a:cs typeface="Courier New"/>
                <a:sym typeface="Courier New"/>
              </a:endParaRPr>
            </a:p>
            <a:p>
              <a:pPr marL="0" marR="0" lvl="0" indent="0" algn="l" rtl="0">
                <a:lnSpc>
                  <a:spcPct val="100000"/>
                </a:lnSpc>
                <a:spcBef>
                  <a:spcPts val="0"/>
                </a:spcBef>
                <a:spcAft>
                  <a:spcPts val="0"/>
                </a:spcAft>
                <a:buNone/>
              </a:pPr>
              <a:r>
                <a:rPr lang="en-US" sz="2000" b="1" i="0" u="none" strike="noStrike" cap="none">
                  <a:solidFill>
                    <a:schemeClr val="lt1"/>
                  </a:solidFill>
                  <a:latin typeface="Courier New"/>
                  <a:ea typeface="Courier New"/>
                  <a:cs typeface="Courier New"/>
                  <a:sym typeface="Courier New"/>
                </a:rPr>
                <a:t>	@Autowired</a:t>
              </a:r>
              <a:endParaRPr sz="2000" b="1" i="0" u="none" strike="noStrike" cap="none">
                <a:solidFill>
                  <a:schemeClr val="lt1"/>
                </a:solidFill>
                <a:latin typeface="Courier New"/>
                <a:ea typeface="Courier New"/>
                <a:cs typeface="Courier New"/>
                <a:sym typeface="Courier New"/>
              </a:endParaRPr>
            </a:p>
            <a:p>
              <a:pPr marL="0" marR="0" lvl="0" indent="0" algn="l" rtl="0">
                <a:lnSpc>
                  <a:spcPct val="100000"/>
                </a:lnSpc>
                <a:spcBef>
                  <a:spcPts val="0"/>
                </a:spcBef>
                <a:spcAft>
                  <a:spcPts val="0"/>
                </a:spcAft>
                <a:buNone/>
              </a:pPr>
              <a:r>
                <a:rPr lang="en-US" sz="2000" b="1" i="0" u="none" strike="noStrike" cap="none">
                  <a:solidFill>
                    <a:schemeClr val="lt1"/>
                  </a:solidFill>
                  <a:latin typeface="Courier New"/>
                  <a:ea typeface="Courier New"/>
                  <a:cs typeface="Courier New"/>
                  <a:sym typeface="Courier New"/>
                </a:rPr>
                <a:t>	UsersRepository repository;</a:t>
              </a:r>
              <a:endParaRPr/>
            </a:p>
            <a:p>
              <a:pPr marL="0" marR="0" lvl="0" indent="0" algn="l" rtl="0">
                <a:lnSpc>
                  <a:spcPct val="100000"/>
                </a:lnSpc>
                <a:spcBef>
                  <a:spcPts val="0"/>
                </a:spcBef>
                <a:spcAft>
                  <a:spcPts val="0"/>
                </a:spcAft>
                <a:buNone/>
              </a:pPr>
              <a:endParaRPr sz="2000" b="1" i="0" u="none" strike="noStrike" cap="none">
                <a:solidFill>
                  <a:schemeClr val="lt1"/>
                </a:solidFill>
                <a:latin typeface="Courier New"/>
                <a:ea typeface="Courier New"/>
                <a:cs typeface="Courier New"/>
                <a:sym typeface="Courier New"/>
              </a:endParaRPr>
            </a:p>
            <a:p>
              <a:pPr marL="0" marR="0" lvl="0" indent="457200" algn="l" rtl="0">
                <a:lnSpc>
                  <a:spcPct val="100000"/>
                </a:lnSpc>
                <a:spcBef>
                  <a:spcPts val="0"/>
                </a:spcBef>
                <a:spcAft>
                  <a:spcPts val="0"/>
                </a:spcAft>
                <a:buNone/>
              </a:pPr>
              <a:r>
                <a:rPr lang="en-US" sz="2000" b="1" i="0" u="none" strike="noStrike" cap="none">
                  <a:solidFill>
                    <a:schemeClr val="lt1"/>
                  </a:solidFill>
                  <a:latin typeface="Courier New"/>
                  <a:ea typeface="Courier New"/>
                  <a:cs typeface="Courier New"/>
                  <a:sym typeface="Courier New"/>
                </a:rPr>
                <a:t>final String TAG = "User";</a:t>
              </a:r>
              <a:endParaRPr/>
            </a:p>
          </p:txBody>
        </p:sp>
        <p:sp>
          <p:nvSpPr>
            <p:cNvPr id="748" name="Google Shape;748;p74"/>
            <p:cNvSpPr/>
            <p:nvPr/>
          </p:nvSpPr>
          <p:spPr>
            <a:xfrm>
              <a:off x="5103801" y="2873856"/>
              <a:ext cx="6048395" cy="133709"/>
            </a:xfrm>
            <a:prstGeom prst="round2SameRect">
              <a:avLst>
                <a:gd name="adj1" fmla="val 27454"/>
                <a:gd name="adj2" fmla="val 0"/>
              </a:avLst>
            </a:prstGeom>
            <a:solidFill>
              <a:srgbClr val="CCCCCC"/>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9" name="Google Shape;749;p74"/>
            <p:cNvSpPr/>
            <p:nvPr/>
          </p:nvSpPr>
          <p:spPr>
            <a:xfrm>
              <a:off x="5103801" y="4150231"/>
              <a:ext cx="6048395" cy="29796"/>
            </a:xfrm>
            <a:prstGeom prst="rect">
              <a:avLst/>
            </a:prstGeom>
            <a:solidFill>
              <a:srgbClr val="B7B7B7"/>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750" name="Google Shape;750;p74"/>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4400"/>
              <a:buNone/>
            </a:pPr>
            <a:r>
              <a:rPr lang="en-US">
                <a:solidFill>
                  <a:srgbClr val="3F3F3F"/>
                </a:solidFill>
              </a:rPr>
              <a:t>Implementating Micorservice for CRUD: Retrieve Single Operation</a:t>
            </a:r>
            <a:endParaRPr>
              <a:solidFill>
                <a:srgbClr val="3F3F3F"/>
              </a:solidFill>
            </a:endParaRPr>
          </a:p>
        </p:txBody>
      </p:sp>
      <p:sp>
        <p:nvSpPr>
          <p:cNvPr id="751" name="Google Shape;751;p74"/>
          <p:cNvSpPr/>
          <p:nvPr/>
        </p:nvSpPr>
        <p:spPr>
          <a:xfrm>
            <a:off x="3952251" y="1539549"/>
            <a:ext cx="8390438" cy="43088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2200" b="0" i="0" u="none" strike="noStrike" cap="none" dirty="0">
                <a:solidFill>
                  <a:srgbClr val="3F3F3F"/>
                </a:solidFill>
                <a:latin typeface="Open Sans"/>
                <a:ea typeface="Open Sans"/>
                <a:cs typeface="Open Sans"/>
                <a:sym typeface="Open Sans"/>
              </a:rPr>
              <a:t>Perform a retrieve single operation inside </a:t>
            </a:r>
            <a:r>
              <a:rPr lang="en-US" sz="2200" dirty="0">
                <a:solidFill>
                  <a:srgbClr val="3F3F3F"/>
                </a:solidFill>
                <a:latin typeface="Open Sans"/>
                <a:ea typeface="Open Sans"/>
                <a:cs typeface="Open Sans"/>
                <a:sym typeface="Open Sans"/>
              </a:rPr>
              <a:t>the</a:t>
            </a:r>
            <a:r>
              <a:rPr lang="en-US" sz="2200" b="0" i="0" u="none" strike="noStrike" cap="none" dirty="0">
                <a:solidFill>
                  <a:srgbClr val="3F3F3F"/>
                </a:solidFill>
                <a:latin typeface="Open Sans"/>
                <a:ea typeface="Open Sans"/>
                <a:cs typeface="Open Sans"/>
                <a:sym typeface="Open Sans"/>
              </a:rPr>
              <a:t> </a:t>
            </a:r>
            <a:r>
              <a:rPr lang="en-US" sz="2200" b="0" i="0" u="none" strike="noStrike" cap="none" dirty="0" err="1">
                <a:solidFill>
                  <a:srgbClr val="3F3F3F"/>
                </a:solidFill>
                <a:latin typeface="Open Sans"/>
                <a:ea typeface="Open Sans"/>
                <a:cs typeface="Open Sans"/>
                <a:sym typeface="Open Sans"/>
              </a:rPr>
              <a:t>RestController</a:t>
            </a:r>
            <a:r>
              <a:rPr lang="en-US" sz="2200" b="0" i="0" u="none" strike="noStrike" cap="none" dirty="0">
                <a:solidFill>
                  <a:srgbClr val="3F3F3F"/>
                </a:solidFill>
                <a:latin typeface="Open Sans"/>
                <a:ea typeface="Open Sans"/>
                <a:cs typeface="Open Sans"/>
                <a:sym typeface="Open Sans"/>
              </a:rPr>
              <a:t>.</a:t>
            </a:r>
            <a:endParaRPr dirty="0"/>
          </a:p>
        </p:txBody>
      </p:sp>
      <p:pic>
        <p:nvPicPr>
          <p:cNvPr id="752" name="Google Shape;752;p74"/>
          <p:cNvPicPr preferRelativeResize="0"/>
          <p:nvPr/>
        </p:nvPicPr>
        <p:blipFill rotWithShape="1">
          <a:blip r:embed="rId3">
            <a:alphaModFix/>
          </a:blip>
          <a:srcRect t="6807" b="6798"/>
          <a:stretch/>
        </p:blipFill>
        <p:spPr>
          <a:xfrm>
            <a:off x="-202425" y="901295"/>
            <a:ext cx="17083204" cy="910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757"/>
        <p:cNvGrpSpPr/>
        <p:nvPr/>
      </p:nvGrpSpPr>
      <p:grpSpPr>
        <a:xfrm>
          <a:off x="0" y="0"/>
          <a:ext cx="0" cy="0"/>
          <a:chOff x="0" y="0"/>
          <a:chExt cx="0" cy="0"/>
        </a:xfrm>
      </p:grpSpPr>
      <p:grpSp>
        <p:nvGrpSpPr>
          <p:cNvPr id="758" name="Google Shape;758;p75"/>
          <p:cNvGrpSpPr/>
          <p:nvPr/>
        </p:nvGrpSpPr>
        <p:grpSpPr>
          <a:xfrm>
            <a:off x="3003936" y="3373012"/>
            <a:ext cx="9876526" cy="2418514"/>
            <a:chOff x="5103801" y="2873856"/>
            <a:chExt cx="6048395" cy="1306171"/>
          </a:xfrm>
        </p:grpSpPr>
        <p:sp>
          <p:nvSpPr>
            <p:cNvPr id="759" name="Google Shape;759;p75"/>
            <p:cNvSpPr/>
            <p:nvPr/>
          </p:nvSpPr>
          <p:spPr>
            <a:xfrm>
              <a:off x="5116778" y="2953739"/>
              <a:ext cx="6022442" cy="1196493"/>
            </a:xfrm>
            <a:prstGeom prst="rect">
              <a:avLst/>
            </a:prstGeom>
            <a:solidFill>
              <a:srgbClr val="666666"/>
            </a:solidFill>
            <a:ln w="9525" cap="flat" cmpd="sng">
              <a:solidFill>
                <a:srgbClr val="CCCCCC"/>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US" sz="2000" b="1" i="0" u="none" strike="noStrike" cap="none">
                  <a:solidFill>
                    <a:schemeClr val="lt1"/>
                  </a:solidFill>
                  <a:latin typeface="Courier New"/>
                  <a:ea typeface="Courier New"/>
                  <a:cs typeface="Courier New"/>
                  <a:sym typeface="Courier New"/>
                </a:rPr>
                <a:t>@GetMapping(path = "/get/{id}")</a:t>
              </a:r>
              <a:endParaRPr/>
            </a:p>
            <a:p>
              <a:pPr marL="0" marR="0" lvl="0" indent="0" algn="l" rtl="0">
                <a:lnSpc>
                  <a:spcPct val="100000"/>
                </a:lnSpc>
                <a:spcBef>
                  <a:spcPts val="0"/>
                </a:spcBef>
                <a:spcAft>
                  <a:spcPts val="0"/>
                </a:spcAft>
                <a:buNone/>
              </a:pPr>
              <a:r>
                <a:rPr lang="en-US" sz="2000" b="1" i="0" u="none" strike="noStrike" cap="none">
                  <a:solidFill>
                    <a:schemeClr val="lt1"/>
                  </a:solidFill>
                  <a:latin typeface="Courier New"/>
                  <a:ea typeface="Courier New"/>
                  <a:cs typeface="Courier New"/>
                  <a:sym typeface="Courier New"/>
                </a:rPr>
                <a:t>	public Response&lt;Users&gt; getUserById(@PathVariable("id") Integer id){</a:t>
              </a:r>
              <a:endParaRPr/>
            </a:p>
          </p:txBody>
        </p:sp>
        <p:sp>
          <p:nvSpPr>
            <p:cNvPr id="760" name="Google Shape;760;p75"/>
            <p:cNvSpPr/>
            <p:nvPr/>
          </p:nvSpPr>
          <p:spPr>
            <a:xfrm>
              <a:off x="5103801" y="2873856"/>
              <a:ext cx="6048395" cy="133709"/>
            </a:xfrm>
            <a:prstGeom prst="round2SameRect">
              <a:avLst>
                <a:gd name="adj1" fmla="val 27454"/>
                <a:gd name="adj2" fmla="val 0"/>
              </a:avLst>
            </a:prstGeom>
            <a:solidFill>
              <a:srgbClr val="CCCCCC"/>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1" name="Google Shape;761;p75"/>
            <p:cNvSpPr/>
            <p:nvPr/>
          </p:nvSpPr>
          <p:spPr>
            <a:xfrm>
              <a:off x="5103801" y="4150231"/>
              <a:ext cx="6048395" cy="29796"/>
            </a:xfrm>
            <a:prstGeom prst="rect">
              <a:avLst/>
            </a:prstGeom>
            <a:solidFill>
              <a:srgbClr val="B7B7B7"/>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762" name="Google Shape;762;p75"/>
          <p:cNvSpPr/>
          <p:nvPr/>
        </p:nvSpPr>
        <p:spPr>
          <a:xfrm>
            <a:off x="3068024" y="4114568"/>
            <a:ext cx="4837987" cy="445352"/>
          </a:xfrm>
          <a:prstGeom prst="roundRect">
            <a:avLst>
              <a:gd name="adj" fmla="val 16667"/>
            </a:avLst>
          </a:prstGeom>
          <a:noFill/>
          <a:ln w="127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Open Sans"/>
              <a:ea typeface="Open Sans"/>
              <a:cs typeface="Open Sans"/>
              <a:sym typeface="Open Sans"/>
            </a:endParaRPr>
          </a:p>
        </p:txBody>
      </p:sp>
      <p:sp>
        <p:nvSpPr>
          <p:cNvPr id="763" name="Google Shape;763;p75"/>
          <p:cNvSpPr/>
          <p:nvPr/>
        </p:nvSpPr>
        <p:spPr>
          <a:xfrm>
            <a:off x="9274010" y="3574648"/>
            <a:ext cx="5653189" cy="884089"/>
          </a:xfrm>
          <a:prstGeom prst="roundRect">
            <a:avLst>
              <a:gd name="adj" fmla="val 16667"/>
            </a:avLst>
          </a:prstGeom>
          <a:solidFill>
            <a:srgbClr val="93C47D"/>
          </a:solidFill>
          <a:ln>
            <a:noFill/>
          </a:ln>
        </p:spPr>
        <p:txBody>
          <a:bodyPr spcFirstLastPara="1" wrap="square" lIns="91425" tIns="45700" rIns="91425" bIns="45700" anchor="ctr" anchorCtr="0">
            <a:noAutofit/>
          </a:bodyPr>
          <a:lstStyle/>
          <a:p>
            <a:pPr marL="139700" marR="0" lvl="0" indent="0" algn="ctr" rtl="0">
              <a:lnSpc>
                <a:spcPct val="100000"/>
              </a:lnSpc>
              <a:spcBef>
                <a:spcPts val="0"/>
              </a:spcBef>
              <a:spcAft>
                <a:spcPts val="0"/>
              </a:spcAft>
              <a:buNone/>
            </a:pPr>
            <a:r>
              <a:rPr lang="en-US" sz="2000" b="0" i="0" u="none" strike="noStrike" cap="none">
                <a:solidFill>
                  <a:srgbClr val="3F3F3F"/>
                </a:solidFill>
                <a:latin typeface="Open Sans"/>
                <a:ea typeface="Open Sans"/>
                <a:cs typeface="Open Sans"/>
                <a:sym typeface="Open Sans"/>
              </a:rPr>
              <a:t>Use the annotation @GetMapping with the path as get/{id}, where id is a path variable.</a:t>
            </a:r>
            <a:endParaRPr/>
          </a:p>
        </p:txBody>
      </p:sp>
      <p:sp>
        <p:nvSpPr>
          <p:cNvPr id="764" name="Google Shape;764;p75"/>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4400"/>
              <a:buNone/>
            </a:pPr>
            <a:r>
              <a:rPr lang="en-US">
                <a:solidFill>
                  <a:srgbClr val="3F3F3F"/>
                </a:solidFill>
              </a:rPr>
              <a:t>Implementating Micorservice for CRUD: Retrieve Single Operation</a:t>
            </a:r>
            <a:endParaRPr>
              <a:solidFill>
                <a:srgbClr val="3F3F3F"/>
              </a:solidFill>
            </a:endParaRPr>
          </a:p>
        </p:txBody>
      </p:sp>
      <p:sp>
        <p:nvSpPr>
          <p:cNvPr id="765" name="Google Shape;765;p75"/>
          <p:cNvSpPr/>
          <p:nvPr/>
        </p:nvSpPr>
        <p:spPr>
          <a:xfrm>
            <a:off x="5489998" y="1733216"/>
            <a:ext cx="5276003" cy="647599"/>
          </a:xfrm>
          <a:prstGeom prst="roundRect">
            <a:avLst>
              <a:gd name="adj" fmla="val 16667"/>
            </a:avLst>
          </a:prstGeom>
          <a:solidFill>
            <a:srgbClr val="F36B2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200" b="0" i="0" u="none" strike="noStrike" cap="none" dirty="0">
                <a:solidFill>
                  <a:schemeClr val="lt1"/>
                </a:solidFill>
                <a:latin typeface="Open Sans"/>
                <a:ea typeface="Open Sans"/>
                <a:cs typeface="Open Sans"/>
                <a:sym typeface="Open Sans"/>
              </a:rPr>
              <a:t>Create a method </a:t>
            </a:r>
            <a:r>
              <a:rPr lang="en-US" sz="2200" dirty="0">
                <a:solidFill>
                  <a:schemeClr val="lt1"/>
                </a:solidFill>
                <a:latin typeface="Open Sans"/>
                <a:ea typeface="Open Sans"/>
                <a:cs typeface="Open Sans"/>
                <a:sym typeface="Open Sans"/>
              </a:rPr>
              <a:t>such as</a:t>
            </a:r>
            <a:r>
              <a:rPr lang="en-US" sz="2200" b="0" i="0" u="none" strike="noStrike" cap="none" dirty="0">
                <a:solidFill>
                  <a:schemeClr val="lt1"/>
                </a:solidFill>
                <a:latin typeface="Open Sans"/>
                <a:ea typeface="Open Sans"/>
                <a:cs typeface="Open Sans"/>
                <a:sym typeface="Open Sans"/>
              </a:rPr>
              <a:t> </a:t>
            </a:r>
            <a:r>
              <a:rPr lang="en-US" sz="2200" b="0" i="0" u="none" strike="noStrike" cap="none" dirty="0" err="1">
                <a:solidFill>
                  <a:schemeClr val="lt1"/>
                </a:solidFill>
                <a:latin typeface="Open Sans"/>
                <a:ea typeface="Open Sans"/>
                <a:cs typeface="Open Sans"/>
                <a:sym typeface="Open Sans"/>
              </a:rPr>
              <a:t>getUserById</a:t>
            </a:r>
            <a:r>
              <a:rPr lang="en-US" sz="2200" b="0" i="0" u="none" strike="noStrike" cap="none" dirty="0">
                <a:solidFill>
                  <a:schemeClr val="lt1"/>
                </a:solidFill>
                <a:latin typeface="Open Sans"/>
                <a:ea typeface="Open Sans"/>
                <a:cs typeface="Open Sans"/>
                <a:sym typeface="Open Sans"/>
              </a:rPr>
              <a:t>.</a:t>
            </a:r>
            <a:endParaRPr dirty="0"/>
          </a:p>
        </p:txBody>
      </p:sp>
      <p:cxnSp>
        <p:nvCxnSpPr>
          <p:cNvPr id="766" name="Google Shape;766;p75"/>
          <p:cNvCxnSpPr/>
          <p:nvPr/>
        </p:nvCxnSpPr>
        <p:spPr>
          <a:xfrm>
            <a:off x="7906011" y="4114568"/>
            <a:ext cx="1368000" cy="0"/>
          </a:xfrm>
          <a:prstGeom prst="straightConnector1">
            <a:avLst/>
          </a:prstGeom>
          <a:noFill/>
          <a:ln w="19050" cap="flat" cmpd="sng">
            <a:solidFill>
              <a:srgbClr val="FF0000"/>
            </a:solidFill>
            <a:prstDash val="solid"/>
            <a:miter lim="800000"/>
            <a:headEnd type="none" w="sm" len="sm"/>
            <a:tailEnd type="triangle" w="lg" len="lg"/>
          </a:ln>
        </p:spPr>
      </p:cxnSp>
      <p:pic>
        <p:nvPicPr>
          <p:cNvPr id="767" name="Google Shape;767;p75"/>
          <p:cNvPicPr preferRelativeResize="0"/>
          <p:nvPr/>
        </p:nvPicPr>
        <p:blipFill rotWithShape="1">
          <a:blip r:embed="rId3">
            <a:alphaModFix/>
          </a:blip>
          <a:srcRect t="6807" b="6798"/>
          <a:stretch/>
        </p:blipFill>
        <p:spPr>
          <a:xfrm>
            <a:off x="-202425" y="901295"/>
            <a:ext cx="17083204" cy="9107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772"/>
        <p:cNvGrpSpPr/>
        <p:nvPr/>
      </p:nvGrpSpPr>
      <p:grpSpPr>
        <a:xfrm>
          <a:off x="0" y="0"/>
          <a:ext cx="0" cy="0"/>
          <a:chOff x="0" y="0"/>
          <a:chExt cx="0" cy="0"/>
        </a:xfrm>
      </p:grpSpPr>
      <p:grpSp>
        <p:nvGrpSpPr>
          <p:cNvPr id="773" name="Google Shape;773;p76"/>
          <p:cNvGrpSpPr/>
          <p:nvPr/>
        </p:nvGrpSpPr>
        <p:grpSpPr>
          <a:xfrm>
            <a:off x="1401535" y="3253056"/>
            <a:ext cx="13409885" cy="4713000"/>
            <a:chOff x="5103801" y="2873856"/>
            <a:chExt cx="6048395" cy="1306171"/>
          </a:xfrm>
        </p:grpSpPr>
        <p:sp>
          <p:nvSpPr>
            <p:cNvPr id="774" name="Google Shape;774;p76"/>
            <p:cNvSpPr/>
            <p:nvPr/>
          </p:nvSpPr>
          <p:spPr>
            <a:xfrm>
              <a:off x="5116778" y="2953739"/>
              <a:ext cx="6022442" cy="1196493"/>
            </a:xfrm>
            <a:prstGeom prst="rect">
              <a:avLst/>
            </a:prstGeom>
            <a:solidFill>
              <a:srgbClr val="666666"/>
            </a:solidFill>
            <a:ln w="9525" cap="flat" cmpd="sng">
              <a:solidFill>
                <a:srgbClr val="CCCCCC"/>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US" sz="2000" b="1" i="0" u="none" strike="noStrike" cap="none">
                  <a:solidFill>
                    <a:schemeClr val="lt1"/>
                  </a:solidFill>
                  <a:latin typeface="Courier New"/>
                  <a:ea typeface="Courier New"/>
                  <a:cs typeface="Courier New"/>
                  <a:sym typeface="Courier New"/>
                </a:rPr>
                <a:t>ArrayList&lt;Users&gt; list = new ArrayList&lt;Users&gt;();</a:t>
              </a:r>
              <a:endParaRPr/>
            </a:p>
            <a:p>
              <a:pPr marL="0" marR="0" lvl="0" indent="0" algn="l" rtl="0">
                <a:lnSpc>
                  <a:spcPct val="100000"/>
                </a:lnSpc>
                <a:spcBef>
                  <a:spcPts val="0"/>
                </a:spcBef>
                <a:spcAft>
                  <a:spcPts val="0"/>
                </a:spcAft>
                <a:buNone/>
              </a:pPr>
              <a:r>
                <a:rPr lang="en-US" sz="2000" b="1" i="0" u="none" strike="noStrike" cap="none">
                  <a:solidFill>
                    <a:schemeClr val="lt1"/>
                  </a:solidFill>
                  <a:latin typeface="Courier New"/>
                  <a:ea typeface="Courier New"/>
                  <a:cs typeface="Courier New"/>
                  <a:sym typeface="Courier New"/>
                </a:rPr>
                <a:t>		Users user = repository.findById(id).get();</a:t>
              </a:r>
              <a:endParaRPr/>
            </a:p>
            <a:p>
              <a:pPr marL="0" marR="0" lvl="0" indent="0" algn="l" rtl="0">
                <a:lnSpc>
                  <a:spcPct val="100000"/>
                </a:lnSpc>
                <a:spcBef>
                  <a:spcPts val="0"/>
                </a:spcBef>
                <a:spcAft>
                  <a:spcPts val="0"/>
                </a:spcAft>
                <a:buNone/>
              </a:pPr>
              <a:r>
                <a:rPr lang="en-US" sz="2000" b="1" i="0" u="none" strike="noStrike" cap="none">
                  <a:solidFill>
                    <a:schemeClr val="lt1"/>
                  </a:solidFill>
                  <a:latin typeface="Courier New"/>
                  <a:ea typeface="Courier New"/>
                  <a:cs typeface="Courier New"/>
                  <a:sym typeface="Courier New"/>
                </a:rPr>
                <a:t>		list.add(user);</a:t>
              </a:r>
              <a:endParaRPr/>
            </a:p>
            <a:p>
              <a:pPr marL="0" marR="0" lvl="0" indent="0" algn="l" rtl="0">
                <a:lnSpc>
                  <a:spcPct val="100000"/>
                </a:lnSpc>
                <a:spcBef>
                  <a:spcPts val="0"/>
                </a:spcBef>
                <a:spcAft>
                  <a:spcPts val="0"/>
                </a:spcAft>
                <a:buNone/>
              </a:pPr>
              <a:r>
                <a:rPr lang="en-US" sz="2000" b="1" i="0" u="none" strike="noStrike" cap="none">
                  <a:solidFill>
                    <a:schemeClr val="lt1"/>
                  </a:solidFill>
                  <a:latin typeface="Courier New"/>
                  <a:ea typeface="Courier New"/>
                  <a:cs typeface="Courier New"/>
                  <a:sym typeface="Courier New"/>
                </a:rPr>
                <a:t>		</a:t>
              </a:r>
              <a:endParaRPr/>
            </a:p>
            <a:p>
              <a:pPr marL="0" marR="0" lvl="0" indent="0" algn="l" rtl="0">
                <a:lnSpc>
                  <a:spcPct val="100000"/>
                </a:lnSpc>
                <a:spcBef>
                  <a:spcPts val="0"/>
                </a:spcBef>
                <a:spcAft>
                  <a:spcPts val="0"/>
                </a:spcAft>
                <a:buNone/>
              </a:pPr>
              <a:r>
                <a:rPr lang="en-US" sz="2000" b="1" i="0" u="none" strike="noStrike" cap="none">
                  <a:solidFill>
                    <a:schemeClr val="lt1"/>
                  </a:solidFill>
                  <a:latin typeface="Courier New"/>
                  <a:ea typeface="Courier New"/>
                  <a:cs typeface="Courier New"/>
                  <a:sym typeface="Courier New"/>
                </a:rPr>
                <a:t>		Date date = new Date();</a:t>
              </a:r>
              <a:endParaRPr/>
            </a:p>
            <a:p>
              <a:pPr marL="0" marR="0" lvl="0" indent="0" algn="l" rtl="0">
                <a:lnSpc>
                  <a:spcPct val="100000"/>
                </a:lnSpc>
                <a:spcBef>
                  <a:spcPts val="0"/>
                </a:spcBef>
                <a:spcAft>
                  <a:spcPts val="0"/>
                </a:spcAft>
                <a:buNone/>
              </a:pPr>
              <a:r>
                <a:rPr lang="en-US" sz="2000" b="1" i="0" u="none" strike="noStrike" cap="none">
                  <a:solidFill>
                    <a:schemeClr val="lt1"/>
                  </a:solidFill>
                  <a:latin typeface="Courier New"/>
                  <a:ea typeface="Courier New"/>
                  <a:cs typeface="Courier New"/>
                  <a:sym typeface="Courier New"/>
                </a:rPr>
                <a:t>		return new Response&lt;Users&gt;(101, TAG+" Fetched Successfully at "+date, list);</a:t>
              </a:r>
              <a:endParaRPr/>
            </a:p>
            <a:p>
              <a:pPr marL="0" marR="0" lvl="0" indent="0" algn="l" rtl="0">
                <a:lnSpc>
                  <a:spcPct val="100000"/>
                </a:lnSpc>
                <a:spcBef>
                  <a:spcPts val="0"/>
                </a:spcBef>
                <a:spcAft>
                  <a:spcPts val="0"/>
                </a:spcAft>
                <a:buNone/>
              </a:pPr>
              <a:r>
                <a:rPr lang="en-US" sz="2000" b="1" i="0" u="none" strike="noStrike" cap="none">
                  <a:solidFill>
                    <a:schemeClr val="lt1"/>
                  </a:solidFill>
                  <a:latin typeface="Courier New"/>
                  <a:ea typeface="Courier New"/>
                  <a:cs typeface="Courier New"/>
                  <a:sym typeface="Courier New"/>
                </a:rPr>
                <a:t>		</a:t>
              </a:r>
              <a:endParaRPr/>
            </a:p>
            <a:p>
              <a:pPr marL="0" marR="0" lvl="0" indent="0" algn="l" rtl="0">
                <a:lnSpc>
                  <a:spcPct val="100000"/>
                </a:lnSpc>
                <a:spcBef>
                  <a:spcPts val="0"/>
                </a:spcBef>
                <a:spcAft>
                  <a:spcPts val="0"/>
                </a:spcAft>
                <a:buNone/>
              </a:pPr>
              <a:r>
                <a:rPr lang="en-US" sz="2000" b="1" i="0" u="none" strike="noStrike" cap="none">
                  <a:solidFill>
                    <a:schemeClr val="lt1"/>
                  </a:solidFill>
                  <a:latin typeface="Courier New"/>
                  <a:ea typeface="Courier New"/>
                  <a:cs typeface="Courier New"/>
                  <a:sym typeface="Courier New"/>
                </a:rPr>
                <a:t>	}</a:t>
              </a:r>
              <a:endParaRPr/>
            </a:p>
            <a:p>
              <a:pPr marL="0" marR="0" lvl="0" indent="0" algn="l" rtl="0">
                <a:lnSpc>
                  <a:spcPct val="100000"/>
                </a:lnSpc>
                <a:spcBef>
                  <a:spcPts val="0"/>
                </a:spcBef>
                <a:spcAft>
                  <a:spcPts val="0"/>
                </a:spcAft>
                <a:buNone/>
              </a:pPr>
              <a:endParaRPr sz="2000" b="1" i="0" u="none" strike="noStrike" cap="none">
                <a:solidFill>
                  <a:schemeClr val="lt1"/>
                </a:solidFill>
                <a:latin typeface="Courier New"/>
                <a:ea typeface="Courier New"/>
                <a:cs typeface="Courier New"/>
                <a:sym typeface="Courier New"/>
              </a:endParaRPr>
            </a:p>
            <a:p>
              <a:pPr marL="0" marR="0" lvl="0" indent="0" algn="l" rtl="0">
                <a:lnSpc>
                  <a:spcPct val="100000"/>
                </a:lnSpc>
                <a:spcBef>
                  <a:spcPts val="0"/>
                </a:spcBef>
                <a:spcAft>
                  <a:spcPts val="0"/>
                </a:spcAft>
                <a:buNone/>
              </a:pPr>
              <a:endParaRPr sz="2000" b="1" i="0" u="none" strike="noStrike" cap="none">
                <a:solidFill>
                  <a:schemeClr val="lt1"/>
                </a:solidFill>
                <a:latin typeface="Courier New"/>
                <a:ea typeface="Courier New"/>
                <a:cs typeface="Courier New"/>
                <a:sym typeface="Courier New"/>
              </a:endParaRPr>
            </a:p>
            <a:p>
              <a:pPr marL="0" marR="0" lvl="0" indent="0" algn="l" rtl="0">
                <a:lnSpc>
                  <a:spcPct val="100000"/>
                </a:lnSpc>
                <a:spcBef>
                  <a:spcPts val="0"/>
                </a:spcBef>
                <a:spcAft>
                  <a:spcPts val="0"/>
                </a:spcAft>
                <a:buNone/>
              </a:pPr>
              <a:r>
                <a:rPr lang="en-US" sz="2000" b="1" i="0" u="none" strike="noStrike" cap="none">
                  <a:solidFill>
                    <a:schemeClr val="lt1"/>
                  </a:solidFill>
                  <a:latin typeface="Courier New"/>
                  <a:ea typeface="Courier New"/>
                  <a:cs typeface="Courier New"/>
                  <a:sym typeface="Courier New"/>
                </a:rPr>
                <a:t>}</a:t>
              </a:r>
              <a:endParaRPr/>
            </a:p>
          </p:txBody>
        </p:sp>
        <p:sp>
          <p:nvSpPr>
            <p:cNvPr id="775" name="Google Shape;775;p76"/>
            <p:cNvSpPr/>
            <p:nvPr/>
          </p:nvSpPr>
          <p:spPr>
            <a:xfrm>
              <a:off x="5103801" y="2873856"/>
              <a:ext cx="6048395" cy="133709"/>
            </a:xfrm>
            <a:prstGeom prst="round2SameRect">
              <a:avLst>
                <a:gd name="adj1" fmla="val 27454"/>
                <a:gd name="adj2" fmla="val 0"/>
              </a:avLst>
            </a:prstGeom>
            <a:solidFill>
              <a:srgbClr val="CCCCCC"/>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6" name="Google Shape;776;p76"/>
            <p:cNvSpPr/>
            <p:nvPr/>
          </p:nvSpPr>
          <p:spPr>
            <a:xfrm>
              <a:off x="5103801" y="4150231"/>
              <a:ext cx="6048395" cy="29796"/>
            </a:xfrm>
            <a:prstGeom prst="rect">
              <a:avLst/>
            </a:prstGeom>
            <a:solidFill>
              <a:srgbClr val="B7B7B7"/>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777" name="Google Shape;777;p76"/>
          <p:cNvSpPr/>
          <p:nvPr/>
        </p:nvSpPr>
        <p:spPr>
          <a:xfrm>
            <a:off x="1472884" y="5366105"/>
            <a:ext cx="12673977" cy="686372"/>
          </a:xfrm>
          <a:prstGeom prst="roundRect">
            <a:avLst>
              <a:gd name="adj" fmla="val 16667"/>
            </a:avLst>
          </a:prstGeom>
          <a:noFill/>
          <a:ln w="127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Open Sans"/>
              <a:ea typeface="Open Sans"/>
              <a:cs typeface="Open Sans"/>
              <a:sym typeface="Open Sans"/>
            </a:endParaRPr>
          </a:p>
        </p:txBody>
      </p:sp>
      <p:sp>
        <p:nvSpPr>
          <p:cNvPr id="778" name="Google Shape;778;p76"/>
          <p:cNvSpPr/>
          <p:nvPr/>
        </p:nvSpPr>
        <p:spPr>
          <a:xfrm>
            <a:off x="6155182" y="1348009"/>
            <a:ext cx="3982957" cy="43088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2200" b="0" i="0" u="none" strike="noStrike" cap="none">
                <a:solidFill>
                  <a:srgbClr val="3F3F3F"/>
                </a:solidFill>
                <a:latin typeface="Open Sans"/>
                <a:ea typeface="Open Sans"/>
                <a:cs typeface="Open Sans"/>
                <a:sym typeface="Open Sans"/>
              </a:rPr>
              <a:t>Create an ArrayList.</a:t>
            </a:r>
            <a:endParaRPr/>
          </a:p>
        </p:txBody>
      </p:sp>
      <p:sp>
        <p:nvSpPr>
          <p:cNvPr id="779" name="Google Shape;779;p76"/>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4400"/>
              <a:buNone/>
            </a:pPr>
            <a:r>
              <a:rPr lang="en-US">
                <a:solidFill>
                  <a:srgbClr val="3F3F3F"/>
                </a:solidFill>
              </a:rPr>
              <a:t>Implementating Micorservice for CRUD: Retrieve Single Operation</a:t>
            </a:r>
            <a:endParaRPr>
              <a:solidFill>
                <a:srgbClr val="3F3F3F"/>
              </a:solidFill>
            </a:endParaRPr>
          </a:p>
        </p:txBody>
      </p:sp>
      <p:sp>
        <p:nvSpPr>
          <p:cNvPr id="780" name="Google Shape;780;p76"/>
          <p:cNvSpPr/>
          <p:nvPr/>
        </p:nvSpPr>
        <p:spPr>
          <a:xfrm>
            <a:off x="2961257" y="4482682"/>
            <a:ext cx="3671200" cy="352218"/>
          </a:xfrm>
          <a:prstGeom prst="roundRect">
            <a:avLst>
              <a:gd name="adj" fmla="val 16667"/>
            </a:avLst>
          </a:prstGeom>
          <a:noFill/>
          <a:ln w="127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Open Sans"/>
              <a:ea typeface="Open Sans"/>
              <a:cs typeface="Open Sans"/>
              <a:sym typeface="Open Sans"/>
            </a:endParaRPr>
          </a:p>
        </p:txBody>
      </p:sp>
      <p:sp>
        <p:nvSpPr>
          <p:cNvPr id="781" name="Google Shape;781;p76"/>
          <p:cNvSpPr/>
          <p:nvPr/>
        </p:nvSpPr>
        <p:spPr>
          <a:xfrm>
            <a:off x="1517144" y="2051825"/>
            <a:ext cx="13178669" cy="736740"/>
          </a:xfrm>
          <a:prstGeom prst="roundRect">
            <a:avLst>
              <a:gd name="adj" fmla="val 16667"/>
            </a:avLst>
          </a:prstGeom>
          <a:solidFill>
            <a:srgbClr val="F36B2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200" b="0" i="0" u="none" strike="noStrike" cap="none" dirty="0">
                <a:solidFill>
                  <a:schemeClr val="lt1"/>
                </a:solidFill>
                <a:latin typeface="Open Sans"/>
                <a:ea typeface="Open Sans"/>
                <a:cs typeface="Open Sans"/>
                <a:sym typeface="Open Sans"/>
              </a:rPr>
              <a:t>Use the </a:t>
            </a:r>
            <a:r>
              <a:rPr lang="en-US" sz="2200" b="0" i="0" u="none" strike="noStrike" cap="none" dirty="0" err="1">
                <a:solidFill>
                  <a:schemeClr val="lt1"/>
                </a:solidFill>
                <a:latin typeface="Open Sans"/>
                <a:ea typeface="Open Sans"/>
                <a:cs typeface="Open Sans"/>
                <a:sym typeface="Open Sans"/>
              </a:rPr>
              <a:t>CrudRepository</a:t>
            </a:r>
            <a:r>
              <a:rPr lang="en-US" sz="2200" b="0" i="0" u="none" strike="noStrike" cap="none" dirty="0">
                <a:solidFill>
                  <a:schemeClr val="lt1"/>
                </a:solidFill>
                <a:latin typeface="Open Sans"/>
                <a:ea typeface="Open Sans"/>
                <a:cs typeface="Open Sans"/>
                <a:sym typeface="Open Sans"/>
              </a:rPr>
              <a:t> and execute </a:t>
            </a:r>
            <a:r>
              <a:rPr lang="en-US" sz="2200" b="0" i="0" u="none" strike="noStrike" cap="none" dirty="0" err="1">
                <a:solidFill>
                  <a:schemeClr val="lt1"/>
                </a:solidFill>
                <a:latin typeface="Open Sans"/>
                <a:ea typeface="Open Sans"/>
                <a:cs typeface="Open Sans"/>
                <a:sym typeface="Open Sans"/>
              </a:rPr>
              <a:t>findById</a:t>
            </a:r>
            <a:r>
              <a:rPr lang="en-US" sz="2200" b="0" i="0" u="none" strike="noStrike" cap="none" dirty="0">
                <a:solidFill>
                  <a:schemeClr val="lt1"/>
                </a:solidFill>
                <a:latin typeface="Open Sans"/>
                <a:ea typeface="Open Sans"/>
                <a:cs typeface="Open Sans"/>
                <a:sym typeface="Open Sans"/>
              </a:rPr>
              <a:t> method to get a single object from table based on </a:t>
            </a:r>
            <a:r>
              <a:rPr lang="en-US" sz="2200" dirty="0">
                <a:solidFill>
                  <a:schemeClr val="lt1"/>
                </a:solidFill>
                <a:latin typeface="Open Sans"/>
                <a:ea typeface="Open Sans"/>
                <a:cs typeface="Open Sans"/>
                <a:sym typeface="Open Sans"/>
              </a:rPr>
              <a:t>ID</a:t>
            </a:r>
            <a:r>
              <a:rPr lang="en-US" sz="2200" b="0" i="0" u="none" strike="noStrike" cap="none" dirty="0">
                <a:solidFill>
                  <a:schemeClr val="lt1"/>
                </a:solidFill>
                <a:latin typeface="Open Sans"/>
                <a:ea typeface="Open Sans"/>
                <a:cs typeface="Open Sans"/>
                <a:sym typeface="Open Sans"/>
              </a:rPr>
              <a:t>.</a:t>
            </a:r>
            <a:endParaRPr dirty="0"/>
          </a:p>
        </p:txBody>
      </p:sp>
      <p:cxnSp>
        <p:nvCxnSpPr>
          <p:cNvPr id="782" name="Google Shape;782;p76"/>
          <p:cNvCxnSpPr/>
          <p:nvPr/>
        </p:nvCxnSpPr>
        <p:spPr>
          <a:xfrm>
            <a:off x="6632457" y="4714696"/>
            <a:ext cx="1656000" cy="0"/>
          </a:xfrm>
          <a:prstGeom prst="straightConnector1">
            <a:avLst/>
          </a:prstGeom>
          <a:noFill/>
          <a:ln w="19050" cap="flat" cmpd="sng">
            <a:solidFill>
              <a:srgbClr val="FF0000"/>
            </a:solidFill>
            <a:prstDash val="solid"/>
            <a:miter lim="800000"/>
            <a:headEnd type="none" w="sm" len="sm"/>
            <a:tailEnd type="triangle" w="lg" len="lg"/>
          </a:ln>
        </p:spPr>
      </p:cxnSp>
      <p:cxnSp>
        <p:nvCxnSpPr>
          <p:cNvPr id="783" name="Google Shape;783;p76"/>
          <p:cNvCxnSpPr/>
          <p:nvPr/>
        </p:nvCxnSpPr>
        <p:spPr>
          <a:xfrm rot="5400000">
            <a:off x="10646569" y="6448477"/>
            <a:ext cx="792000" cy="0"/>
          </a:xfrm>
          <a:prstGeom prst="straightConnector1">
            <a:avLst/>
          </a:prstGeom>
          <a:noFill/>
          <a:ln w="19050" cap="flat" cmpd="sng">
            <a:solidFill>
              <a:srgbClr val="FF0000"/>
            </a:solidFill>
            <a:prstDash val="solid"/>
            <a:miter lim="800000"/>
            <a:headEnd type="none" w="sm" len="sm"/>
            <a:tailEnd type="triangle" w="lg" len="lg"/>
          </a:ln>
        </p:spPr>
      </p:cxnSp>
      <p:sp>
        <p:nvSpPr>
          <p:cNvPr id="784" name="Google Shape;784;p76"/>
          <p:cNvSpPr/>
          <p:nvPr/>
        </p:nvSpPr>
        <p:spPr>
          <a:xfrm>
            <a:off x="7970550" y="6919352"/>
            <a:ext cx="6144037" cy="1166632"/>
          </a:xfrm>
          <a:prstGeom prst="roundRect">
            <a:avLst>
              <a:gd name="adj" fmla="val 16667"/>
            </a:avLst>
          </a:prstGeom>
          <a:solidFill>
            <a:srgbClr val="93C47D"/>
          </a:solidFill>
          <a:ln>
            <a:noFill/>
          </a:ln>
        </p:spPr>
        <p:txBody>
          <a:bodyPr spcFirstLastPara="1" wrap="square" lIns="91425" tIns="45700" rIns="91425" bIns="45700" anchor="ctr" anchorCtr="0">
            <a:noAutofit/>
          </a:bodyPr>
          <a:lstStyle/>
          <a:p>
            <a:pPr marL="139700" marR="0" lvl="0" indent="0" algn="ctr" rtl="0">
              <a:lnSpc>
                <a:spcPct val="100000"/>
              </a:lnSpc>
              <a:spcBef>
                <a:spcPts val="0"/>
              </a:spcBef>
              <a:spcAft>
                <a:spcPts val="0"/>
              </a:spcAft>
              <a:buNone/>
            </a:pPr>
            <a:r>
              <a:rPr lang="en-US" sz="2000" b="0" i="0" u="none" strike="noStrike" cap="none" dirty="0">
                <a:solidFill>
                  <a:srgbClr val="3F3F3F"/>
                </a:solidFill>
                <a:latin typeface="Open Sans"/>
                <a:ea typeface="Open Sans"/>
                <a:cs typeface="Open Sans"/>
                <a:sym typeface="Open Sans"/>
              </a:rPr>
              <a:t>Return the Response Object from the </a:t>
            </a:r>
            <a:r>
              <a:rPr lang="en-US" sz="2000" b="0" i="0" u="none" strike="noStrike" cap="none" dirty="0" err="1">
                <a:solidFill>
                  <a:srgbClr val="3F3F3F"/>
                </a:solidFill>
                <a:latin typeface="Open Sans"/>
                <a:ea typeface="Open Sans"/>
                <a:cs typeface="Open Sans"/>
                <a:sym typeface="Open Sans"/>
              </a:rPr>
              <a:t>getUsers</a:t>
            </a:r>
            <a:r>
              <a:rPr lang="en-US" sz="2000" b="0" i="0" u="none" strike="noStrike" cap="none" dirty="0">
                <a:solidFill>
                  <a:srgbClr val="3F3F3F"/>
                </a:solidFill>
                <a:latin typeface="Open Sans"/>
                <a:ea typeface="Open Sans"/>
                <a:cs typeface="Open Sans"/>
                <a:sym typeface="Open Sans"/>
              </a:rPr>
              <a:t> method with code, message, and list, which will be sent as JSON to the client in response.</a:t>
            </a:r>
            <a:endParaRPr dirty="0"/>
          </a:p>
        </p:txBody>
      </p:sp>
      <p:sp>
        <p:nvSpPr>
          <p:cNvPr id="785" name="Google Shape;785;p76"/>
          <p:cNvSpPr/>
          <p:nvPr/>
        </p:nvSpPr>
        <p:spPr>
          <a:xfrm>
            <a:off x="8348658" y="4522504"/>
            <a:ext cx="5585488" cy="499045"/>
          </a:xfrm>
          <a:prstGeom prst="roundRect">
            <a:avLst>
              <a:gd name="adj" fmla="val 16667"/>
            </a:avLst>
          </a:prstGeom>
          <a:solidFill>
            <a:srgbClr val="93C47D"/>
          </a:solidFill>
          <a:ln>
            <a:noFill/>
          </a:ln>
        </p:spPr>
        <p:txBody>
          <a:bodyPr spcFirstLastPara="1" wrap="square" lIns="91425" tIns="45700" rIns="91425" bIns="45700" anchor="ctr" anchorCtr="0">
            <a:noAutofit/>
          </a:bodyPr>
          <a:lstStyle/>
          <a:p>
            <a:pPr marL="139700" marR="0" lvl="0" indent="0" algn="ctr" rtl="0">
              <a:lnSpc>
                <a:spcPct val="100000"/>
              </a:lnSpc>
              <a:spcBef>
                <a:spcPts val="0"/>
              </a:spcBef>
              <a:spcAft>
                <a:spcPts val="0"/>
              </a:spcAft>
              <a:buNone/>
            </a:pPr>
            <a:r>
              <a:rPr lang="en-US" sz="2000" b="0" i="0" u="none" strike="noStrike" cap="none" dirty="0">
                <a:solidFill>
                  <a:srgbClr val="3F3F3F"/>
                </a:solidFill>
                <a:latin typeface="Open Sans"/>
                <a:ea typeface="Open Sans"/>
                <a:cs typeface="Open Sans"/>
                <a:sym typeface="Open Sans"/>
              </a:rPr>
              <a:t>Add the user fetched by </a:t>
            </a:r>
            <a:r>
              <a:rPr lang="en-US" sz="2000" dirty="0">
                <a:solidFill>
                  <a:srgbClr val="3F3F3F"/>
                </a:solidFill>
                <a:latin typeface="Open Sans"/>
                <a:ea typeface="Open Sans"/>
                <a:cs typeface="Open Sans"/>
                <a:sym typeface="Open Sans"/>
              </a:rPr>
              <a:t>ID</a:t>
            </a:r>
            <a:r>
              <a:rPr lang="en-US" sz="2000" b="0" i="0" u="none" strike="noStrike" cap="none" dirty="0">
                <a:solidFill>
                  <a:srgbClr val="3F3F3F"/>
                </a:solidFill>
                <a:latin typeface="Open Sans"/>
                <a:ea typeface="Open Sans"/>
                <a:cs typeface="Open Sans"/>
                <a:sym typeface="Open Sans"/>
              </a:rPr>
              <a:t> in the </a:t>
            </a:r>
            <a:r>
              <a:rPr lang="en-US" sz="2000" b="0" i="0" u="none" strike="noStrike" cap="none" dirty="0" err="1">
                <a:solidFill>
                  <a:srgbClr val="3F3F3F"/>
                </a:solidFill>
                <a:latin typeface="Open Sans"/>
                <a:ea typeface="Open Sans"/>
                <a:cs typeface="Open Sans"/>
                <a:sym typeface="Open Sans"/>
              </a:rPr>
              <a:t>arraylist</a:t>
            </a:r>
            <a:r>
              <a:rPr lang="en-US" sz="2000" b="0" i="0" u="none" strike="noStrike" cap="none" dirty="0">
                <a:solidFill>
                  <a:srgbClr val="3F3F3F"/>
                </a:solidFill>
                <a:latin typeface="Open Sans"/>
                <a:ea typeface="Open Sans"/>
                <a:cs typeface="Open Sans"/>
                <a:sym typeface="Open Sans"/>
              </a:rPr>
              <a:t>.</a:t>
            </a:r>
            <a:endParaRPr dirty="0"/>
          </a:p>
        </p:txBody>
      </p:sp>
      <p:pic>
        <p:nvPicPr>
          <p:cNvPr id="786" name="Google Shape;786;p76"/>
          <p:cNvPicPr preferRelativeResize="0"/>
          <p:nvPr/>
        </p:nvPicPr>
        <p:blipFill rotWithShape="1">
          <a:blip r:embed="rId3">
            <a:alphaModFix/>
          </a:blip>
          <a:srcRect t="6807" b="6798"/>
          <a:stretch/>
        </p:blipFill>
        <p:spPr>
          <a:xfrm>
            <a:off x="-202425" y="901295"/>
            <a:ext cx="17083204" cy="9107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791"/>
        <p:cNvGrpSpPr/>
        <p:nvPr/>
      </p:nvGrpSpPr>
      <p:grpSpPr>
        <a:xfrm>
          <a:off x="0" y="0"/>
          <a:ext cx="0" cy="0"/>
          <a:chOff x="0" y="0"/>
          <a:chExt cx="0" cy="0"/>
        </a:xfrm>
      </p:grpSpPr>
      <p:grpSp>
        <p:nvGrpSpPr>
          <p:cNvPr id="792" name="Google Shape;792;p77"/>
          <p:cNvGrpSpPr/>
          <p:nvPr/>
        </p:nvGrpSpPr>
        <p:grpSpPr>
          <a:xfrm>
            <a:off x="2453537" y="2863312"/>
            <a:ext cx="11305309" cy="4713000"/>
            <a:chOff x="5103801" y="2873856"/>
            <a:chExt cx="6048395" cy="1306171"/>
          </a:xfrm>
        </p:grpSpPr>
        <p:sp>
          <p:nvSpPr>
            <p:cNvPr id="793" name="Google Shape;793;p77"/>
            <p:cNvSpPr/>
            <p:nvPr/>
          </p:nvSpPr>
          <p:spPr>
            <a:xfrm>
              <a:off x="5116778" y="2953739"/>
              <a:ext cx="6022442" cy="1196493"/>
            </a:xfrm>
            <a:prstGeom prst="rect">
              <a:avLst/>
            </a:prstGeom>
            <a:solidFill>
              <a:srgbClr val="666666"/>
            </a:solidFill>
            <a:ln w="9525" cap="flat" cmpd="sng">
              <a:solidFill>
                <a:srgbClr val="CCCCCC"/>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US" sz="2000" b="1" i="0" u="none" strike="noStrike" cap="none">
                  <a:solidFill>
                    <a:schemeClr val="lt1"/>
                  </a:solidFill>
                  <a:latin typeface="Courier New"/>
                  <a:ea typeface="Courier New"/>
                  <a:cs typeface="Courier New"/>
                  <a:sym typeface="Courier New"/>
                </a:rPr>
                <a:t>@RestController</a:t>
              </a:r>
              <a:endParaRPr sz="2000" b="1" i="0" u="none" strike="noStrike" cap="none">
                <a:solidFill>
                  <a:schemeClr val="lt1"/>
                </a:solidFill>
                <a:latin typeface="Courier New"/>
                <a:ea typeface="Courier New"/>
                <a:cs typeface="Courier New"/>
                <a:sym typeface="Courier New"/>
              </a:endParaRPr>
            </a:p>
            <a:p>
              <a:pPr marL="0" marR="0" lvl="0" indent="0" algn="l" rtl="0">
                <a:lnSpc>
                  <a:spcPct val="100000"/>
                </a:lnSpc>
                <a:spcBef>
                  <a:spcPts val="0"/>
                </a:spcBef>
                <a:spcAft>
                  <a:spcPts val="0"/>
                </a:spcAft>
                <a:buNone/>
              </a:pPr>
              <a:r>
                <a:rPr lang="en-US" sz="2000" b="1" i="0" u="none" strike="noStrike" cap="none">
                  <a:solidFill>
                    <a:schemeClr val="lt1"/>
                  </a:solidFill>
                  <a:latin typeface="Courier New"/>
                  <a:ea typeface="Courier New"/>
                  <a:cs typeface="Courier New"/>
                  <a:sym typeface="Courier New"/>
                </a:rPr>
                <a:t>@RequestMapping("/users")</a:t>
              </a:r>
              <a:endParaRPr/>
            </a:p>
            <a:p>
              <a:pPr marL="0" marR="0" lvl="0" indent="0" algn="l" rtl="0">
                <a:lnSpc>
                  <a:spcPct val="100000"/>
                </a:lnSpc>
                <a:spcBef>
                  <a:spcPts val="0"/>
                </a:spcBef>
                <a:spcAft>
                  <a:spcPts val="0"/>
                </a:spcAft>
                <a:buNone/>
              </a:pPr>
              <a:r>
                <a:rPr lang="en-US" sz="2000" b="1" i="0" u="none" strike="noStrike" cap="none">
                  <a:solidFill>
                    <a:schemeClr val="lt1"/>
                  </a:solidFill>
                  <a:latin typeface="Courier New"/>
                  <a:ea typeface="Courier New"/>
                  <a:cs typeface="Courier New"/>
                  <a:sym typeface="Courier New"/>
                </a:rPr>
                <a:t>public class UsersController {</a:t>
              </a:r>
              <a:endParaRPr/>
            </a:p>
            <a:p>
              <a:pPr marL="0" marR="0" lvl="0" indent="0" algn="l" rtl="0">
                <a:lnSpc>
                  <a:spcPct val="100000"/>
                </a:lnSpc>
                <a:spcBef>
                  <a:spcPts val="0"/>
                </a:spcBef>
                <a:spcAft>
                  <a:spcPts val="0"/>
                </a:spcAft>
                <a:buNone/>
              </a:pPr>
              <a:endParaRPr sz="2000" b="1" i="0" u="none" strike="noStrike" cap="none">
                <a:solidFill>
                  <a:schemeClr val="lt1"/>
                </a:solidFill>
                <a:latin typeface="Courier New"/>
                <a:ea typeface="Courier New"/>
                <a:cs typeface="Courier New"/>
                <a:sym typeface="Courier New"/>
              </a:endParaRPr>
            </a:p>
            <a:p>
              <a:pPr marL="0" marR="0" lvl="0" indent="0" algn="l" rtl="0">
                <a:lnSpc>
                  <a:spcPct val="100000"/>
                </a:lnSpc>
                <a:spcBef>
                  <a:spcPts val="0"/>
                </a:spcBef>
                <a:spcAft>
                  <a:spcPts val="0"/>
                </a:spcAft>
                <a:buNone/>
              </a:pPr>
              <a:r>
                <a:rPr lang="en-US" sz="2000" b="1" i="0" u="none" strike="noStrike" cap="none">
                  <a:solidFill>
                    <a:schemeClr val="lt1"/>
                  </a:solidFill>
                  <a:latin typeface="Courier New"/>
                  <a:ea typeface="Courier New"/>
                  <a:cs typeface="Courier New"/>
                  <a:sym typeface="Courier New"/>
                </a:rPr>
                <a:t>	@Autowired</a:t>
              </a:r>
              <a:endParaRPr sz="2000" b="1" i="0" u="none" strike="noStrike" cap="none">
                <a:solidFill>
                  <a:schemeClr val="lt1"/>
                </a:solidFill>
                <a:latin typeface="Courier New"/>
                <a:ea typeface="Courier New"/>
                <a:cs typeface="Courier New"/>
                <a:sym typeface="Courier New"/>
              </a:endParaRPr>
            </a:p>
            <a:p>
              <a:pPr marL="0" marR="0" lvl="0" indent="0" algn="l" rtl="0">
                <a:lnSpc>
                  <a:spcPct val="100000"/>
                </a:lnSpc>
                <a:spcBef>
                  <a:spcPts val="0"/>
                </a:spcBef>
                <a:spcAft>
                  <a:spcPts val="0"/>
                </a:spcAft>
                <a:buNone/>
              </a:pPr>
              <a:r>
                <a:rPr lang="en-US" sz="2000" b="1" i="0" u="none" strike="noStrike" cap="none">
                  <a:solidFill>
                    <a:schemeClr val="lt1"/>
                  </a:solidFill>
                  <a:latin typeface="Courier New"/>
                  <a:ea typeface="Courier New"/>
                  <a:cs typeface="Courier New"/>
                  <a:sym typeface="Courier New"/>
                </a:rPr>
                <a:t>	UsersRepository repository;</a:t>
              </a:r>
              <a:endParaRPr/>
            </a:p>
          </p:txBody>
        </p:sp>
        <p:sp>
          <p:nvSpPr>
            <p:cNvPr id="794" name="Google Shape;794;p77"/>
            <p:cNvSpPr/>
            <p:nvPr/>
          </p:nvSpPr>
          <p:spPr>
            <a:xfrm>
              <a:off x="5103801" y="2873856"/>
              <a:ext cx="6048395" cy="133709"/>
            </a:xfrm>
            <a:prstGeom prst="round2SameRect">
              <a:avLst>
                <a:gd name="adj1" fmla="val 27454"/>
                <a:gd name="adj2" fmla="val 0"/>
              </a:avLst>
            </a:prstGeom>
            <a:solidFill>
              <a:srgbClr val="CCCCCC"/>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5" name="Google Shape;795;p77"/>
            <p:cNvSpPr/>
            <p:nvPr/>
          </p:nvSpPr>
          <p:spPr>
            <a:xfrm>
              <a:off x="5103801" y="4150231"/>
              <a:ext cx="6048395" cy="29796"/>
            </a:xfrm>
            <a:prstGeom prst="rect">
              <a:avLst/>
            </a:prstGeom>
            <a:solidFill>
              <a:srgbClr val="B7B7B7"/>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796" name="Google Shape;796;p77"/>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4400"/>
              <a:buNone/>
            </a:pPr>
            <a:r>
              <a:rPr lang="en-US">
                <a:solidFill>
                  <a:srgbClr val="3F3F3F"/>
                </a:solidFill>
              </a:rPr>
              <a:t>Implementating Micorservice for CRUD: Delete Operation</a:t>
            </a:r>
            <a:endParaRPr>
              <a:solidFill>
                <a:srgbClr val="3F3F3F"/>
              </a:solidFill>
            </a:endParaRPr>
          </a:p>
        </p:txBody>
      </p:sp>
      <p:sp>
        <p:nvSpPr>
          <p:cNvPr id="797" name="Google Shape;797;p77"/>
          <p:cNvSpPr/>
          <p:nvPr/>
        </p:nvSpPr>
        <p:spPr>
          <a:xfrm>
            <a:off x="4465262" y="1566212"/>
            <a:ext cx="7356501" cy="43088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2200" b="0" i="0" u="none" strike="noStrike" cap="none" dirty="0">
                <a:solidFill>
                  <a:srgbClr val="3F3F3F"/>
                </a:solidFill>
                <a:latin typeface="Open Sans"/>
                <a:ea typeface="Open Sans"/>
                <a:cs typeface="Open Sans"/>
                <a:sym typeface="Open Sans"/>
              </a:rPr>
              <a:t>Perform a delete operation inside </a:t>
            </a:r>
            <a:r>
              <a:rPr lang="en-US" sz="2200" dirty="0">
                <a:solidFill>
                  <a:srgbClr val="3F3F3F"/>
                </a:solidFill>
                <a:latin typeface="Open Sans"/>
                <a:ea typeface="Open Sans"/>
                <a:cs typeface="Open Sans"/>
                <a:sym typeface="Open Sans"/>
              </a:rPr>
              <a:t>the</a:t>
            </a:r>
            <a:r>
              <a:rPr lang="en-US" sz="2200" b="0" i="0" u="none" strike="noStrike" cap="none" dirty="0">
                <a:solidFill>
                  <a:srgbClr val="3F3F3F"/>
                </a:solidFill>
                <a:latin typeface="Open Sans"/>
                <a:ea typeface="Open Sans"/>
                <a:cs typeface="Open Sans"/>
                <a:sym typeface="Open Sans"/>
              </a:rPr>
              <a:t> </a:t>
            </a:r>
            <a:r>
              <a:rPr lang="en-US" sz="2200" b="0" i="0" u="none" strike="noStrike" cap="none" dirty="0" err="1">
                <a:solidFill>
                  <a:srgbClr val="3F3F3F"/>
                </a:solidFill>
                <a:latin typeface="Open Sans"/>
                <a:ea typeface="Open Sans"/>
                <a:cs typeface="Open Sans"/>
                <a:sym typeface="Open Sans"/>
              </a:rPr>
              <a:t>RestController</a:t>
            </a:r>
            <a:r>
              <a:rPr lang="en-US" sz="2200" b="0" i="0" u="none" strike="noStrike" cap="none" dirty="0">
                <a:solidFill>
                  <a:srgbClr val="3F3F3F"/>
                </a:solidFill>
                <a:latin typeface="Open Sans"/>
                <a:ea typeface="Open Sans"/>
                <a:cs typeface="Open Sans"/>
                <a:sym typeface="Open Sans"/>
              </a:rPr>
              <a:t>.</a:t>
            </a:r>
            <a:endParaRPr dirty="0"/>
          </a:p>
        </p:txBody>
      </p:sp>
      <p:pic>
        <p:nvPicPr>
          <p:cNvPr id="798" name="Google Shape;798;p77"/>
          <p:cNvPicPr preferRelativeResize="0"/>
          <p:nvPr/>
        </p:nvPicPr>
        <p:blipFill rotWithShape="1">
          <a:blip r:embed="rId3">
            <a:alphaModFix/>
          </a:blip>
          <a:srcRect t="6807" b="6798"/>
          <a:stretch/>
        </p:blipFill>
        <p:spPr>
          <a:xfrm>
            <a:off x="1268954" y="901295"/>
            <a:ext cx="14140447" cy="9107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803"/>
        <p:cNvGrpSpPr/>
        <p:nvPr/>
      </p:nvGrpSpPr>
      <p:grpSpPr>
        <a:xfrm>
          <a:off x="0" y="0"/>
          <a:ext cx="0" cy="0"/>
          <a:chOff x="0" y="0"/>
          <a:chExt cx="0" cy="0"/>
        </a:xfrm>
      </p:grpSpPr>
      <p:grpSp>
        <p:nvGrpSpPr>
          <p:cNvPr id="804" name="Google Shape;804;p78"/>
          <p:cNvGrpSpPr/>
          <p:nvPr/>
        </p:nvGrpSpPr>
        <p:grpSpPr>
          <a:xfrm>
            <a:off x="3153224" y="3261046"/>
            <a:ext cx="9876526" cy="2418514"/>
            <a:chOff x="5103801" y="2873856"/>
            <a:chExt cx="6048395" cy="1306171"/>
          </a:xfrm>
        </p:grpSpPr>
        <p:sp>
          <p:nvSpPr>
            <p:cNvPr id="805" name="Google Shape;805;p78"/>
            <p:cNvSpPr/>
            <p:nvPr/>
          </p:nvSpPr>
          <p:spPr>
            <a:xfrm>
              <a:off x="5116778" y="2953739"/>
              <a:ext cx="6022442" cy="1196493"/>
            </a:xfrm>
            <a:prstGeom prst="rect">
              <a:avLst/>
            </a:prstGeom>
            <a:solidFill>
              <a:srgbClr val="666666"/>
            </a:solidFill>
            <a:ln w="9525" cap="flat" cmpd="sng">
              <a:solidFill>
                <a:srgbClr val="CCCCCC"/>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US" sz="2000" b="1" i="0" u="none" strike="noStrike" cap="none">
                  <a:solidFill>
                    <a:schemeClr val="lt1"/>
                  </a:solidFill>
                  <a:latin typeface="Courier New"/>
                  <a:ea typeface="Courier New"/>
                  <a:cs typeface="Courier New"/>
                  <a:sym typeface="Courier New"/>
                </a:rPr>
                <a:t>@GetMapping(path = "/delete/{id}")</a:t>
              </a:r>
              <a:endParaRPr/>
            </a:p>
            <a:p>
              <a:pPr marL="0" marR="0" lvl="0" indent="0" algn="l" rtl="0">
                <a:lnSpc>
                  <a:spcPct val="100000"/>
                </a:lnSpc>
                <a:spcBef>
                  <a:spcPts val="0"/>
                </a:spcBef>
                <a:spcAft>
                  <a:spcPts val="0"/>
                </a:spcAft>
                <a:buNone/>
              </a:pPr>
              <a:r>
                <a:rPr lang="en-US" sz="2000" b="1" i="0" u="none" strike="noStrike" cap="none">
                  <a:solidFill>
                    <a:schemeClr val="lt1"/>
                  </a:solidFill>
                  <a:latin typeface="Courier New"/>
                  <a:ea typeface="Courier New"/>
                  <a:cs typeface="Courier New"/>
                  <a:sym typeface="Courier New"/>
                </a:rPr>
                <a:t>	public Response&lt;Users&gt; deleteUser(@PathVariable("id") Integer id){</a:t>
              </a:r>
              <a:endParaRPr sz="2000" b="1" i="0" u="none" strike="noStrike" cap="none">
                <a:solidFill>
                  <a:schemeClr val="lt1"/>
                </a:solidFill>
                <a:latin typeface="Courier New"/>
                <a:ea typeface="Courier New"/>
                <a:cs typeface="Courier New"/>
                <a:sym typeface="Courier New"/>
              </a:endParaRPr>
            </a:p>
          </p:txBody>
        </p:sp>
        <p:sp>
          <p:nvSpPr>
            <p:cNvPr id="806" name="Google Shape;806;p78"/>
            <p:cNvSpPr/>
            <p:nvPr/>
          </p:nvSpPr>
          <p:spPr>
            <a:xfrm>
              <a:off x="5103801" y="2873856"/>
              <a:ext cx="6048395" cy="133709"/>
            </a:xfrm>
            <a:prstGeom prst="round2SameRect">
              <a:avLst>
                <a:gd name="adj1" fmla="val 27454"/>
                <a:gd name="adj2" fmla="val 0"/>
              </a:avLst>
            </a:prstGeom>
            <a:solidFill>
              <a:srgbClr val="CCCCCC"/>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7" name="Google Shape;807;p78"/>
            <p:cNvSpPr/>
            <p:nvPr/>
          </p:nvSpPr>
          <p:spPr>
            <a:xfrm>
              <a:off x="5103801" y="4150231"/>
              <a:ext cx="6048395" cy="29796"/>
            </a:xfrm>
            <a:prstGeom prst="rect">
              <a:avLst/>
            </a:prstGeom>
            <a:solidFill>
              <a:srgbClr val="B7B7B7"/>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08" name="Google Shape;808;p78"/>
          <p:cNvSpPr/>
          <p:nvPr/>
        </p:nvSpPr>
        <p:spPr>
          <a:xfrm>
            <a:off x="3196628" y="4007856"/>
            <a:ext cx="5269094" cy="404865"/>
          </a:xfrm>
          <a:prstGeom prst="roundRect">
            <a:avLst>
              <a:gd name="adj" fmla="val 16667"/>
            </a:avLst>
          </a:prstGeom>
          <a:noFill/>
          <a:ln w="127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Open Sans"/>
              <a:ea typeface="Open Sans"/>
              <a:cs typeface="Open Sans"/>
              <a:sym typeface="Open Sans"/>
            </a:endParaRPr>
          </a:p>
        </p:txBody>
      </p:sp>
      <p:sp>
        <p:nvSpPr>
          <p:cNvPr id="809" name="Google Shape;809;p78"/>
          <p:cNvSpPr/>
          <p:nvPr/>
        </p:nvSpPr>
        <p:spPr>
          <a:xfrm>
            <a:off x="10069085" y="3172333"/>
            <a:ext cx="4766588" cy="1157539"/>
          </a:xfrm>
          <a:prstGeom prst="roundRect">
            <a:avLst>
              <a:gd name="adj" fmla="val 16667"/>
            </a:avLst>
          </a:prstGeom>
          <a:solidFill>
            <a:srgbClr val="93C47D"/>
          </a:solidFill>
          <a:ln>
            <a:noFill/>
          </a:ln>
        </p:spPr>
        <p:txBody>
          <a:bodyPr spcFirstLastPara="1" wrap="square" lIns="91425" tIns="45700" rIns="91425" bIns="45700" anchor="ctr" anchorCtr="0">
            <a:noAutofit/>
          </a:bodyPr>
          <a:lstStyle/>
          <a:p>
            <a:pPr marL="139700" marR="0" lvl="0" indent="0" algn="ctr" rtl="0">
              <a:lnSpc>
                <a:spcPct val="100000"/>
              </a:lnSpc>
              <a:spcBef>
                <a:spcPts val="0"/>
              </a:spcBef>
              <a:spcAft>
                <a:spcPts val="0"/>
              </a:spcAft>
              <a:buNone/>
            </a:pPr>
            <a:r>
              <a:rPr lang="en-US" sz="2000" b="0" i="0" u="none" strike="noStrike" cap="none">
                <a:solidFill>
                  <a:srgbClr val="3F3F3F"/>
                </a:solidFill>
                <a:latin typeface="Open Sans"/>
                <a:ea typeface="Open Sans"/>
                <a:cs typeface="Open Sans"/>
                <a:sym typeface="Open Sans"/>
              </a:rPr>
              <a:t>Use the annotation @GetMapping with path as delete/{id}, where id is a path variable.</a:t>
            </a:r>
            <a:endParaRPr/>
          </a:p>
        </p:txBody>
      </p:sp>
      <p:sp>
        <p:nvSpPr>
          <p:cNvPr id="810" name="Google Shape;810;p78"/>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4400"/>
              <a:buNone/>
            </a:pPr>
            <a:r>
              <a:rPr lang="en-US">
                <a:solidFill>
                  <a:srgbClr val="3F3F3F"/>
                </a:solidFill>
              </a:rPr>
              <a:t>Implementating Micorservice for CRUD: Delete Operation</a:t>
            </a:r>
            <a:endParaRPr>
              <a:solidFill>
                <a:srgbClr val="3F3F3F"/>
              </a:solidFill>
            </a:endParaRPr>
          </a:p>
        </p:txBody>
      </p:sp>
      <p:sp>
        <p:nvSpPr>
          <p:cNvPr id="811" name="Google Shape;811;p78"/>
          <p:cNvSpPr/>
          <p:nvPr/>
        </p:nvSpPr>
        <p:spPr>
          <a:xfrm>
            <a:off x="5489998" y="1805047"/>
            <a:ext cx="5276003" cy="647599"/>
          </a:xfrm>
          <a:prstGeom prst="roundRect">
            <a:avLst>
              <a:gd name="adj" fmla="val 16667"/>
            </a:avLst>
          </a:prstGeom>
          <a:solidFill>
            <a:srgbClr val="F36B2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200" b="0" i="0" u="none" strike="noStrike" cap="none" dirty="0">
                <a:solidFill>
                  <a:schemeClr val="lt1"/>
                </a:solidFill>
                <a:latin typeface="Open Sans"/>
                <a:ea typeface="Open Sans"/>
                <a:cs typeface="Open Sans"/>
                <a:sym typeface="Open Sans"/>
              </a:rPr>
              <a:t>Create a method </a:t>
            </a:r>
            <a:r>
              <a:rPr lang="en-US" sz="2200" dirty="0">
                <a:solidFill>
                  <a:schemeClr val="lt1"/>
                </a:solidFill>
                <a:latin typeface="Open Sans"/>
                <a:ea typeface="Open Sans"/>
                <a:cs typeface="Open Sans"/>
                <a:sym typeface="Open Sans"/>
              </a:rPr>
              <a:t>such as</a:t>
            </a:r>
            <a:r>
              <a:rPr lang="en-US" sz="2200" b="0" i="0" u="none" strike="noStrike" cap="none" dirty="0">
                <a:solidFill>
                  <a:schemeClr val="lt1"/>
                </a:solidFill>
                <a:latin typeface="Open Sans"/>
                <a:ea typeface="Open Sans"/>
                <a:cs typeface="Open Sans"/>
                <a:sym typeface="Open Sans"/>
              </a:rPr>
              <a:t> </a:t>
            </a:r>
            <a:r>
              <a:rPr lang="en-US" sz="2200" b="0" i="0" u="none" strike="noStrike" cap="none" dirty="0" err="1">
                <a:solidFill>
                  <a:schemeClr val="lt1"/>
                </a:solidFill>
                <a:latin typeface="Open Sans"/>
                <a:ea typeface="Open Sans"/>
                <a:cs typeface="Open Sans"/>
                <a:sym typeface="Open Sans"/>
              </a:rPr>
              <a:t>deleteUser</a:t>
            </a:r>
            <a:r>
              <a:rPr lang="en-US" sz="2200" b="0" i="0" u="none" strike="noStrike" cap="none" dirty="0">
                <a:solidFill>
                  <a:schemeClr val="lt1"/>
                </a:solidFill>
                <a:latin typeface="Open Sans"/>
                <a:ea typeface="Open Sans"/>
                <a:cs typeface="Open Sans"/>
                <a:sym typeface="Open Sans"/>
              </a:rPr>
              <a:t>.</a:t>
            </a:r>
            <a:endParaRPr dirty="0"/>
          </a:p>
        </p:txBody>
      </p:sp>
      <p:cxnSp>
        <p:nvCxnSpPr>
          <p:cNvPr id="812" name="Google Shape;812;p78"/>
          <p:cNvCxnSpPr/>
          <p:nvPr/>
        </p:nvCxnSpPr>
        <p:spPr>
          <a:xfrm>
            <a:off x="8465722" y="4116205"/>
            <a:ext cx="1548000" cy="0"/>
          </a:xfrm>
          <a:prstGeom prst="straightConnector1">
            <a:avLst/>
          </a:prstGeom>
          <a:noFill/>
          <a:ln w="19050" cap="flat" cmpd="sng">
            <a:solidFill>
              <a:srgbClr val="FF0000"/>
            </a:solidFill>
            <a:prstDash val="solid"/>
            <a:miter lim="800000"/>
            <a:headEnd type="none" w="sm" len="sm"/>
            <a:tailEnd type="triangle" w="lg" len="lg"/>
          </a:ln>
        </p:spPr>
      </p:cxnSp>
      <p:pic>
        <p:nvPicPr>
          <p:cNvPr id="813" name="Google Shape;813;p78"/>
          <p:cNvPicPr preferRelativeResize="0"/>
          <p:nvPr/>
        </p:nvPicPr>
        <p:blipFill rotWithShape="1">
          <a:blip r:embed="rId3">
            <a:alphaModFix/>
          </a:blip>
          <a:srcRect t="6807" b="6798"/>
          <a:stretch/>
        </p:blipFill>
        <p:spPr>
          <a:xfrm>
            <a:off x="1268954" y="901295"/>
            <a:ext cx="14140447" cy="9107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818"/>
        <p:cNvGrpSpPr/>
        <p:nvPr/>
      </p:nvGrpSpPr>
      <p:grpSpPr>
        <a:xfrm>
          <a:off x="0" y="0"/>
          <a:ext cx="0" cy="0"/>
          <a:chOff x="0" y="0"/>
          <a:chExt cx="0" cy="0"/>
        </a:xfrm>
      </p:grpSpPr>
      <p:grpSp>
        <p:nvGrpSpPr>
          <p:cNvPr id="819" name="Google Shape;819;p79"/>
          <p:cNvGrpSpPr/>
          <p:nvPr/>
        </p:nvGrpSpPr>
        <p:grpSpPr>
          <a:xfrm>
            <a:off x="1401535" y="3253056"/>
            <a:ext cx="13409885" cy="4713000"/>
            <a:chOff x="5103801" y="2873856"/>
            <a:chExt cx="6048395" cy="1306171"/>
          </a:xfrm>
        </p:grpSpPr>
        <p:sp>
          <p:nvSpPr>
            <p:cNvPr id="820" name="Google Shape;820;p79"/>
            <p:cNvSpPr/>
            <p:nvPr/>
          </p:nvSpPr>
          <p:spPr>
            <a:xfrm>
              <a:off x="5116778" y="2953739"/>
              <a:ext cx="6022442" cy="1196493"/>
            </a:xfrm>
            <a:prstGeom prst="rect">
              <a:avLst/>
            </a:prstGeom>
            <a:solidFill>
              <a:srgbClr val="666666"/>
            </a:solidFill>
            <a:ln w="9525" cap="flat" cmpd="sng">
              <a:solidFill>
                <a:srgbClr val="CCCCCC"/>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US" sz="2000" b="1" i="0" u="none" strike="noStrike" cap="none">
                  <a:solidFill>
                    <a:schemeClr val="lt1"/>
                  </a:solidFill>
                  <a:latin typeface="Courier New"/>
                  <a:ea typeface="Courier New"/>
                  <a:cs typeface="Courier New"/>
                  <a:sym typeface="Courier New"/>
                </a:rPr>
                <a:t>Users user = new Users();</a:t>
              </a:r>
              <a:endParaRPr/>
            </a:p>
            <a:p>
              <a:pPr marL="0" marR="0" lvl="0" indent="0" algn="l" rtl="0">
                <a:lnSpc>
                  <a:spcPct val="100000"/>
                </a:lnSpc>
                <a:spcBef>
                  <a:spcPts val="0"/>
                </a:spcBef>
                <a:spcAft>
                  <a:spcPts val="0"/>
                </a:spcAft>
                <a:buNone/>
              </a:pPr>
              <a:r>
                <a:rPr lang="en-US" sz="2000" b="1" i="0" u="none" strike="noStrike" cap="none">
                  <a:solidFill>
                    <a:schemeClr val="lt1"/>
                  </a:solidFill>
                  <a:latin typeface="Courier New"/>
                  <a:ea typeface="Courier New"/>
                  <a:cs typeface="Courier New"/>
                  <a:sym typeface="Courier New"/>
                </a:rPr>
                <a:t>		user.setUserId(id);</a:t>
              </a:r>
              <a:endParaRPr/>
            </a:p>
            <a:p>
              <a:pPr marL="0" marR="0" lvl="0" indent="0" algn="l" rtl="0">
                <a:lnSpc>
                  <a:spcPct val="100000"/>
                </a:lnSpc>
                <a:spcBef>
                  <a:spcPts val="0"/>
                </a:spcBef>
                <a:spcAft>
                  <a:spcPts val="0"/>
                </a:spcAft>
                <a:buNone/>
              </a:pPr>
              <a:r>
                <a:rPr lang="en-US" sz="2000" b="1" i="0" u="none" strike="noStrike" cap="none">
                  <a:solidFill>
                    <a:schemeClr val="lt1"/>
                  </a:solidFill>
                  <a:latin typeface="Courier New"/>
                  <a:ea typeface="Courier New"/>
                  <a:cs typeface="Courier New"/>
                  <a:sym typeface="Courier New"/>
                </a:rPr>
                <a:t>		repository.delete(user);</a:t>
              </a:r>
              <a:endParaRPr/>
            </a:p>
            <a:p>
              <a:pPr marL="0" marR="0" lvl="0" indent="0" algn="l" rtl="0">
                <a:lnSpc>
                  <a:spcPct val="100000"/>
                </a:lnSpc>
                <a:spcBef>
                  <a:spcPts val="0"/>
                </a:spcBef>
                <a:spcAft>
                  <a:spcPts val="0"/>
                </a:spcAft>
                <a:buNone/>
              </a:pPr>
              <a:r>
                <a:rPr lang="en-US" sz="2000" b="1" i="0" u="none" strike="noStrike" cap="none">
                  <a:solidFill>
                    <a:schemeClr val="lt1"/>
                  </a:solidFill>
                  <a:latin typeface="Courier New"/>
                  <a:ea typeface="Courier New"/>
                  <a:cs typeface="Courier New"/>
                  <a:sym typeface="Courier New"/>
                </a:rPr>
                <a:t>		</a:t>
              </a:r>
              <a:endParaRPr/>
            </a:p>
            <a:p>
              <a:pPr marL="0" marR="0" lvl="0" indent="0" algn="l" rtl="0">
                <a:lnSpc>
                  <a:spcPct val="100000"/>
                </a:lnSpc>
                <a:spcBef>
                  <a:spcPts val="0"/>
                </a:spcBef>
                <a:spcAft>
                  <a:spcPts val="0"/>
                </a:spcAft>
                <a:buNone/>
              </a:pPr>
              <a:r>
                <a:rPr lang="en-US" sz="2000" b="1" i="0" u="none" strike="noStrike" cap="none">
                  <a:solidFill>
                    <a:schemeClr val="lt1"/>
                  </a:solidFill>
                  <a:latin typeface="Courier New"/>
                  <a:ea typeface="Courier New"/>
                  <a:cs typeface="Courier New"/>
                  <a:sym typeface="Courier New"/>
                </a:rPr>
                <a:t>		Date date = new Date();</a:t>
              </a:r>
              <a:endParaRPr/>
            </a:p>
            <a:p>
              <a:pPr marL="0" marR="0" lvl="0" indent="0" algn="l" rtl="0">
                <a:lnSpc>
                  <a:spcPct val="100000"/>
                </a:lnSpc>
                <a:spcBef>
                  <a:spcPts val="0"/>
                </a:spcBef>
                <a:spcAft>
                  <a:spcPts val="0"/>
                </a:spcAft>
                <a:buNone/>
              </a:pPr>
              <a:r>
                <a:rPr lang="en-US" sz="2000" b="1" i="0" u="none" strike="noStrike" cap="none">
                  <a:solidFill>
                    <a:schemeClr val="lt1"/>
                  </a:solidFill>
                  <a:latin typeface="Courier New"/>
                  <a:ea typeface="Courier New"/>
                  <a:cs typeface="Courier New"/>
                  <a:sym typeface="Courier New"/>
                </a:rPr>
                <a:t>		return new Response&lt;Users&gt;(101, "User Deleted Successfully at "+date, null);</a:t>
              </a:r>
              <a:endParaRPr/>
            </a:p>
            <a:p>
              <a:pPr marL="0" marR="0" lvl="0" indent="0" algn="l" rtl="0">
                <a:lnSpc>
                  <a:spcPct val="100000"/>
                </a:lnSpc>
                <a:spcBef>
                  <a:spcPts val="0"/>
                </a:spcBef>
                <a:spcAft>
                  <a:spcPts val="0"/>
                </a:spcAft>
                <a:buNone/>
              </a:pPr>
              <a:r>
                <a:rPr lang="en-US" sz="2000" b="1" i="0" u="none" strike="noStrike" cap="none">
                  <a:solidFill>
                    <a:schemeClr val="lt1"/>
                  </a:solidFill>
                  <a:latin typeface="Courier New"/>
                  <a:ea typeface="Courier New"/>
                  <a:cs typeface="Courier New"/>
                  <a:sym typeface="Courier New"/>
                </a:rPr>
                <a:t>		</a:t>
              </a:r>
              <a:endParaRPr/>
            </a:p>
            <a:p>
              <a:pPr marL="0" marR="0" lvl="0" indent="0" algn="l" rtl="0">
                <a:lnSpc>
                  <a:spcPct val="100000"/>
                </a:lnSpc>
                <a:spcBef>
                  <a:spcPts val="0"/>
                </a:spcBef>
                <a:spcAft>
                  <a:spcPts val="0"/>
                </a:spcAft>
                <a:buNone/>
              </a:pPr>
              <a:r>
                <a:rPr lang="en-US" sz="2000" b="1" i="0" u="none" strike="noStrike" cap="none">
                  <a:solidFill>
                    <a:schemeClr val="lt1"/>
                  </a:solidFill>
                  <a:latin typeface="Courier New"/>
                  <a:ea typeface="Courier New"/>
                  <a:cs typeface="Courier New"/>
                  <a:sym typeface="Courier New"/>
                </a:rPr>
                <a:t>	}</a:t>
              </a:r>
              <a:endParaRPr/>
            </a:p>
            <a:p>
              <a:pPr marL="0" marR="0" lvl="0" indent="0" algn="l" rtl="0">
                <a:lnSpc>
                  <a:spcPct val="100000"/>
                </a:lnSpc>
                <a:spcBef>
                  <a:spcPts val="0"/>
                </a:spcBef>
                <a:spcAft>
                  <a:spcPts val="0"/>
                </a:spcAft>
                <a:buNone/>
              </a:pPr>
              <a:endParaRPr sz="2000" b="1" i="0" u="none" strike="noStrike" cap="none">
                <a:solidFill>
                  <a:schemeClr val="lt1"/>
                </a:solidFill>
                <a:latin typeface="Courier New"/>
                <a:ea typeface="Courier New"/>
                <a:cs typeface="Courier New"/>
                <a:sym typeface="Courier New"/>
              </a:endParaRPr>
            </a:p>
            <a:p>
              <a:pPr marL="0" marR="0" lvl="0" indent="0" algn="l" rtl="0">
                <a:lnSpc>
                  <a:spcPct val="100000"/>
                </a:lnSpc>
                <a:spcBef>
                  <a:spcPts val="0"/>
                </a:spcBef>
                <a:spcAft>
                  <a:spcPts val="0"/>
                </a:spcAft>
                <a:buNone/>
              </a:pPr>
              <a:endParaRPr sz="2000" b="1" i="0" u="none" strike="noStrike" cap="none">
                <a:solidFill>
                  <a:schemeClr val="lt1"/>
                </a:solidFill>
                <a:latin typeface="Courier New"/>
                <a:ea typeface="Courier New"/>
                <a:cs typeface="Courier New"/>
                <a:sym typeface="Courier New"/>
              </a:endParaRPr>
            </a:p>
            <a:p>
              <a:pPr marL="0" marR="0" lvl="0" indent="0" algn="l" rtl="0">
                <a:lnSpc>
                  <a:spcPct val="100000"/>
                </a:lnSpc>
                <a:spcBef>
                  <a:spcPts val="0"/>
                </a:spcBef>
                <a:spcAft>
                  <a:spcPts val="0"/>
                </a:spcAft>
                <a:buNone/>
              </a:pPr>
              <a:r>
                <a:rPr lang="en-US" sz="2000" b="1" i="0" u="none" strike="noStrike" cap="none">
                  <a:solidFill>
                    <a:schemeClr val="lt1"/>
                  </a:solidFill>
                  <a:latin typeface="Courier New"/>
                  <a:ea typeface="Courier New"/>
                  <a:cs typeface="Courier New"/>
                  <a:sym typeface="Courier New"/>
                </a:rPr>
                <a:t>}</a:t>
              </a:r>
              <a:endParaRPr/>
            </a:p>
          </p:txBody>
        </p:sp>
        <p:sp>
          <p:nvSpPr>
            <p:cNvPr id="821" name="Google Shape;821;p79"/>
            <p:cNvSpPr/>
            <p:nvPr/>
          </p:nvSpPr>
          <p:spPr>
            <a:xfrm>
              <a:off x="5103801" y="2873856"/>
              <a:ext cx="6048395" cy="133709"/>
            </a:xfrm>
            <a:prstGeom prst="round2SameRect">
              <a:avLst>
                <a:gd name="adj1" fmla="val 27454"/>
                <a:gd name="adj2" fmla="val 0"/>
              </a:avLst>
            </a:prstGeom>
            <a:solidFill>
              <a:srgbClr val="CCCCCC"/>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2" name="Google Shape;822;p79"/>
            <p:cNvSpPr/>
            <p:nvPr/>
          </p:nvSpPr>
          <p:spPr>
            <a:xfrm>
              <a:off x="5103801" y="4150231"/>
              <a:ext cx="6048395" cy="29796"/>
            </a:xfrm>
            <a:prstGeom prst="rect">
              <a:avLst/>
            </a:prstGeom>
            <a:solidFill>
              <a:srgbClr val="B7B7B7"/>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23" name="Google Shape;823;p79"/>
          <p:cNvSpPr/>
          <p:nvPr/>
        </p:nvSpPr>
        <p:spPr>
          <a:xfrm>
            <a:off x="1472884" y="5366105"/>
            <a:ext cx="12673977" cy="686372"/>
          </a:xfrm>
          <a:prstGeom prst="roundRect">
            <a:avLst>
              <a:gd name="adj" fmla="val 16667"/>
            </a:avLst>
          </a:prstGeom>
          <a:noFill/>
          <a:ln w="127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Open Sans"/>
              <a:ea typeface="Open Sans"/>
              <a:cs typeface="Open Sans"/>
              <a:sym typeface="Open Sans"/>
            </a:endParaRPr>
          </a:p>
        </p:txBody>
      </p:sp>
      <p:sp>
        <p:nvSpPr>
          <p:cNvPr id="824" name="Google Shape;824;p79"/>
          <p:cNvSpPr/>
          <p:nvPr/>
        </p:nvSpPr>
        <p:spPr>
          <a:xfrm>
            <a:off x="7949122" y="6865261"/>
            <a:ext cx="6144037" cy="972498"/>
          </a:xfrm>
          <a:prstGeom prst="roundRect">
            <a:avLst>
              <a:gd name="adj" fmla="val 16667"/>
            </a:avLst>
          </a:prstGeom>
          <a:solidFill>
            <a:srgbClr val="93C47D"/>
          </a:solidFill>
          <a:ln>
            <a:noFill/>
          </a:ln>
        </p:spPr>
        <p:txBody>
          <a:bodyPr spcFirstLastPara="1" wrap="square" lIns="91425" tIns="45700" rIns="91425" bIns="45700" anchor="ctr" anchorCtr="0">
            <a:noAutofit/>
          </a:bodyPr>
          <a:lstStyle/>
          <a:p>
            <a:pPr marL="139700" marR="0" lvl="0" indent="0" algn="ctr" rtl="0">
              <a:lnSpc>
                <a:spcPct val="100000"/>
              </a:lnSpc>
              <a:spcBef>
                <a:spcPts val="0"/>
              </a:spcBef>
              <a:spcAft>
                <a:spcPts val="0"/>
              </a:spcAft>
              <a:buNone/>
            </a:pPr>
            <a:r>
              <a:rPr lang="en-US" sz="2000" b="0" i="0" u="none" strike="noStrike" cap="none" dirty="0">
                <a:solidFill>
                  <a:srgbClr val="3F3F3F"/>
                </a:solidFill>
                <a:latin typeface="Open Sans"/>
                <a:ea typeface="Open Sans"/>
                <a:cs typeface="Open Sans"/>
                <a:sym typeface="Open Sans"/>
              </a:rPr>
              <a:t>Return the Response Object from the </a:t>
            </a:r>
            <a:r>
              <a:rPr lang="en-US" sz="2000" b="0" i="0" u="none" strike="noStrike" cap="none" dirty="0" err="1">
                <a:solidFill>
                  <a:srgbClr val="3F3F3F"/>
                </a:solidFill>
                <a:latin typeface="Open Sans"/>
                <a:ea typeface="Open Sans"/>
                <a:cs typeface="Open Sans"/>
                <a:sym typeface="Open Sans"/>
              </a:rPr>
              <a:t>getUsers</a:t>
            </a:r>
            <a:r>
              <a:rPr lang="en-US" sz="2000" b="0" i="0" u="none" strike="noStrike" cap="none" dirty="0">
                <a:solidFill>
                  <a:srgbClr val="3F3F3F"/>
                </a:solidFill>
                <a:latin typeface="Open Sans"/>
                <a:ea typeface="Open Sans"/>
                <a:cs typeface="Open Sans"/>
                <a:sym typeface="Open Sans"/>
              </a:rPr>
              <a:t> Method with code and message, which will be sent as JSON to the client in response.</a:t>
            </a:r>
            <a:endParaRPr dirty="0"/>
          </a:p>
        </p:txBody>
      </p:sp>
      <p:sp>
        <p:nvSpPr>
          <p:cNvPr id="825" name="Google Shape;825;p79"/>
          <p:cNvSpPr/>
          <p:nvPr/>
        </p:nvSpPr>
        <p:spPr>
          <a:xfrm>
            <a:off x="4940175" y="1368917"/>
            <a:ext cx="6414593" cy="43088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2200" b="0" i="0" u="none" strike="noStrike" cap="none" dirty="0">
                <a:solidFill>
                  <a:srgbClr val="3F3F3F"/>
                </a:solidFill>
                <a:latin typeface="Open Sans"/>
                <a:ea typeface="Open Sans"/>
                <a:cs typeface="Open Sans"/>
                <a:sym typeface="Open Sans"/>
              </a:rPr>
              <a:t>Create the User object by setting the </a:t>
            </a:r>
            <a:r>
              <a:rPr lang="en-US" sz="2200" dirty="0">
                <a:solidFill>
                  <a:srgbClr val="3F3F3F"/>
                </a:solidFill>
                <a:latin typeface="Open Sans"/>
                <a:ea typeface="Open Sans"/>
                <a:cs typeface="Open Sans"/>
                <a:sym typeface="Open Sans"/>
              </a:rPr>
              <a:t>ID</a:t>
            </a:r>
            <a:r>
              <a:rPr lang="en-US" sz="2200" b="0" i="0" u="none" strike="noStrike" cap="none" dirty="0">
                <a:solidFill>
                  <a:srgbClr val="3F3F3F"/>
                </a:solidFill>
                <a:latin typeface="Open Sans"/>
                <a:ea typeface="Open Sans"/>
                <a:cs typeface="Open Sans"/>
                <a:sym typeface="Open Sans"/>
              </a:rPr>
              <a:t> in it.</a:t>
            </a:r>
            <a:endParaRPr dirty="0"/>
          </a:p>
        </p:txBody>
      </p:sp>
      <p:sp>
        <p:nvSpPr>
          <p:cNvPr id="826" name="Google Shape;826;p79"/>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4400"/>
              <a:buNone/>
            </a:pPr>
            <a:r>
              <a:rPr lang="en-US">
                <a:solidFill>
                  <a:srgbClr val="3F3F3F"/>
                </a:solidFill>
              </a:rPr>
              <a:t>Implementating Micorservice for CRUD: Delete Operation</a:t>
            </a:r>
            <a:endParaRPr>
              <a:solidFill>
                <a:srgbClr val="3F3F3F"/>
              </a:solidFill>
            </a:endParaRPr>
          </a:p>
        </p:txBody>
      </p:sp>
      <p:sp>
        <p:nvSpPr>
          <p:cNvPr id="827" name="Google Shape;827;p79"/>
          <p:cNvSpPr/>
          <p:nvPr/>
        </p:nvSpPr>
        <p:spPr>
          <a:xfrm>
            <a:off x="2042800" y="2176351"/>
            <a:ext cx="12170279" cy="689904"/>
          </a:xfrm>
          <a:prstGeom prst="roundRect">
            <a:avLst>
              <a:gd name="adj" fmla="val 16667"/>
            </a:avLst>
          </a:prstGeom>
          <a:solidFill>
            <a:srgbClr val="F36B2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200" b="0" i="0" u="none" strike="noStrike" cap="none">
                <a:solidFill>
                  <a:schemeClr val="lt1"/>
                </a:solidFill>
                <a:latin typeface="Open Sans"/>
                <a:ea typeface="Open Sans"/>
                <a:cs typeface="Open Sans"/>
                <a:sym typeface="Open Sans"/>
              </a:rPr>
              <a:t>Use the CrudRepository and execute the delete method to remove object from the table.</a:t>
            </a:r>
            <a:endParaRPr/>
          </a:p>
        </p:txBody>
      </p:sp>
      <p:cxnSp>
        <p:nvCxnSpPr>
          <p:cNvPr id="828" name="Google Shape;828;p79"/>
          <p:cNvCxnSpPr/>
          <p:nvPr/>
        </p:nvCxnSpPr>
        <p:spPr>
          <a:xfrm rot="5400000">
            <a:off x="10646569" y="6448477"/>
            <a:ext cx="792000" cy="0"/>
          </a:xfrm>
          <a:prstGeom prst="straightConnector1">
            <a:avLst/>
          </a:prstGeom>
          <a:noFill/>
          <a:ln w="19050" cap="flat" cmpd="sng">
            <a:solidFill>
              <a:srgbClr val="FF0000"/>
            </a:solidFill>
            <a:prstDash val="solid"/>
            <a:miter lim="800000"/>
            <a:headEnd type="none" w="sm" len="sm"/>
            <a:tailEnd type="triangle" w="lg" len="lg"/>
          </a:ln>
        </p:spPr>
      </p:cxnSp>
      <p:pic>
        <p:nvPicPr>
          <p:cNvPr id="829" name="Google Shape;829;p79"/>
          <p:cNvPicPr preferRelativeResize="0"/>
          <p:nvPr/>
        </p:nvPicPr>
        <p:blipFill rotWithShape="1">
          <a:blip r:embed="rId3">
            <a:alphaModFix/>
          </a:blip>
          <a:srcRect t="6807" b="6798"/>
          <a:stretch/>
        </p:blipFill>
        <p:spPr>
          <a:xfrm>
            <a:off x="1268954" y="901295"/>
            <a:ext cx="14140447" cy="9107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834"/>
        <p:cNvGrpSpPr/>
        <p:nvPr/>
      </p:nvGrpSpPr>
      <p:grpSpPr>
        <a:xfrm>
          <a:off x="0" y="0"/>
          <a:ext cx="0" cy="0"/>
          <a:chOff x="0" y="0"/>
          <a:chExt cx="0" cy="0"/>
        </a:xfrm>
      </p:grpSpPr>
      <p:grpSp>
        <p:nvGrpSpPr>
          <p:cNvPr id="835" name="Google Shape;835;p80"/>
          <p:cNvGrpSpPr/>
          <p:nvPr/>
        </p:nvGrpSpPr>
        <p:grpSpPr>
          <a:xfrm>
            <a:off x="1463305" y="2650384"/>
            <a:ext cx="13256365" cy="5262412"/>
            <a:chOff x="5103801" y="2873856"/>
            <a:chExt cx="6048395" cy="1306171"/>
          </a:xfrm>
        </p:grpSpPr>
        <p:sp>
          <p:nvSpPr>
            <p:cNvPr id="836" name="Google Shape;836;p80"/>
            <p:cNvSpPr/>
            <p:nvPr/>
          </p:nvSpPr>
          <p:spPr>
            <a:xfrm>
              <a:off x="5116778" y="2953739"/>
              <a:ext cx="6022442" cy="1196493"/>
            </a:xfrm>
            <a:prstGeom prst="rect">
              <a:avLst/>
            </a:prstGeom>
            <a:solidFill>
              <a:srgbClr val="666666"/>
            </a:solidFill>
            <a:ln w="9525" cap="flat" cmpd="sng">
              <a:solidFill>
                <a:srgbClr val="CCCCCC"/>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US" sz="2000" b="1" i="0" u="none" strike="noStrike" cap="none">
                  <a:solidFill>
                    <a:schemeClr val="lt1"/>
                  </a:solidFill>
                  <a:latin typeface="Courier New"/>
                  <a:ea typeface="Courier New"/>
                  <a:cs typeface="Courier New"/>
                  <a:sym typeface="Courier New"/>
                </a:rPr>
                <a:t>@Repository</a:t>
              </a:r>
              <a:endParaRPr/>
            </a:p>
            <a:p>
              <a:pPr marL="0" marR="0" lvl="0" indent="0" algn="l" rtl="0">
                <a:lnSpc>
                  <a:spcPct val="100000"/>
                </a:lnSpc>
                <a:spcBef>
                  <a:spcPts val="0"/>
                </a:spcBef>
                <a:spcAft>
                  <a:spcPts val="0"/>
                </a:spcAft>
                <a:buNone/>
              </a:pPr>
              <a:r>
                <a:rPr lang="en-US" sz="2000" b="1" i="0" u="none" strike="noStrike" cap="none">
                  <a:solidFill>
                    <a:schemeClr val="lt1"/>
                  </a:solidFill>
                  <a:latin typeface="Courier New"/>
                  <a:ea typeface="Courier New"/>
                  <a:cs typeface="Courier New"/>
                  <a:sym typeface="Courier New"/>
                </a:rPr>
                <a:t>public interface UsersRepository extends CrudRepository&lt;Users, Integer&gt; {</a:t>
              </a:r>
              <a:endParaRPr/>
            </a:p>
            <a:p>
              <a:pPr marL="0" marR="0" lvl="0" indent="0" algn="l" rtl="0">
                <a:lnSpc>
                  <a:spcPct val="100000"/>
                </a:lnSpc>
                <a:spcBef>
                  <a:spcPts val="0"/>
                </a:spcBef>
                <a:spcAft>
                  <a:spcPts val="0"/>
                </a:spcAft>
                <a:buNone/>
              </a:pPr>
              <a:r>
                <a:rPr lang="en-US" sz="2000" b="1" i="0" u="none" strike="noStrike" cap="none">
                  <a:solidFill>
                    <a:schemeClr val="lt1"/>
                  </a:solidFill>
                  <a:latin typeface="Courier New"/>
                  <a:ea typeface="Courier New"/>
                  <a:cs typeface="Courier New"/>
                  <a:sym typeface="Courier New"/>
                </a:rPr>
                <a:t>	public Optional&lt;Users&gt; findByEmailAndPassword(String email, String password);</a:t>
              </a:r>
              <a:endParaRPr/>
            </a:p>
            <a:p>
              <a:pPr marL="0" marR="0" lvl="0" indent="0" algn="l" rtl="0">
                <a:lnSpc>
                  <a:spcPct val="100000"/>
                </a:lnSpc>
                <a:spcBef>
                  <a:spcPts val="0"/>
                </a:spcBef>
                <a:spcAft>
                  <a:spcPts val="0"/>
                </a:spcAft>
                <a:buNone/>
              </a:pPr>
              <a:endParaRPr sz="2000" b="1" i="0" u="none" strike="noStrike" cap="none">
                <a:solidFill>
                  <a:schemeClr val="lt1"/>
                </a:solidFill>
                <a:latin typeface="Courier New"/>
                <a:ea typeface="Courier New"/>
                <a:cs typeface="Courier New"/>
                <a:sym typeface="Courier New"/>
              </a:endParaRPr>
            </a:p>
            <a:p>
              <a:pPr marL="0" marR="0" lvl="0" indent="0" algn="l" rtl="0">
                <a:lnSpc>
                  <a:spcPct val="100000"/>
                </a:lnSpc>
                <a:spcBef>
                  <a:spcPts val="0"/>
                </a:spcBef>
                <a:spcAft>
                  <a:spcPts val="0"/>
                </a:spcAft>
                <a:buNone/>
              </a:pPr>
              <a:r>
                <a:rPr lang="en-US" sz="2000" b="1" i="0" u="none" strike="noStrike" cap="none">
                  <a:solidFill>
                    <a:schemeClr val="lt1"/>
                  </a:solidFill>
                  <a:latin typeface="Courier New"/>
                  <a:ea typeface="Courier New"/>
                  <a:cs typeface="Courier New"/>
                  <a:sym typeface="Courier New"/>
                </a:rPr>
                <a:t>}</a:t>
              </a:r>
              <a:endParaRPr/>
            </a:p>
            <a:p>
              <a:pPr marL="0" marR="0" lvl="0" indent="0" algn="l" rtl="0">
                <a:lnSpc>
                  <a:spcPct val="100000"/>
                </a:lnSpc>
                <a:spcBef>
                  <a:spcPts val="0"/>
                </a:spcBef>
                <a:spcAft>
                  <a:spcPts val="0"/>
                </a:spcAft>
                <a:buNone/>
              </a:pPr>
              <a:endParaRPr sz="2000" b="1" i="0" u="none" strike="noStrike" cap="none">
                <a:solidFill>
                  <a:schemeClr val="lt1"/>
                </a:solidFill>
                <a:latin typeface="Courier New"/>
                <a:ea typeface="Courier New"/>
                <a:cs typeface="Courier New"/>
                <a:sym typeface="Courier New"/>
              </a:endParaRPr>
            </a:p>
            <a:p>
              <a:pPr marL="0" marR="0" lvl="0" indent="0" algn="l" rtl="0">
                <a:lnSpc>
                  <a:spcPct val="100000"/>
                </a:lnSpc>
                <a:spcBef>
                  <a:spcPts val="0"/>
                </a:spcBef>
                <a:spcAft>
                  <a:spcPts val="0"/>
                </a:spcAft>
                <a:buNone/>
              </a:pPr>
              <a:r>
                <a:rPr lang="en-US" sz="2000" b="1" i="0" u="none" strike="noStrike" cap="none">
                  <a:solidFill>
                    <a:schemeClr val="lt1"/>
                  </a:solidFill>
                  <a:latin typeface="Courier New"/>
                  <a:ea typeface="Courier New"/>
                  <a:cs typeface="Courier New"/>
                  <a:sym typeface="Courier New"/>
                </a:rPr>
                <a:t>@RestController</a:t>
              </a:r>
              <a:endParaRPr sz="2000" b="1" i="0" u="none" strike="noStrike" cap="none">
                <a:solidFill>
                  <a:schemeClr val="lt1"/>
                </a:solidFill>
                <a:latin typeface="Courier New"/>
                <a:ea typeface="Courier New"/>
                <a:cs typeface="Courier New"/>
                <a:sym typeface="Courier New"/>
              </a:endParaRPr>
            </a:p>
            <a:p>
              <a:pPr marL="0" marR="0" lvl="0" indent="0" algn="l" rtl="0">
                <a:lnSpc>
                  <a:spcPct val="100000"/>
                </a:lnSpc>
                <a:spcBef>
                  <a:spcPts val="0"/>
                </a:spcBef>
                <a:spcAft>
                  <a:spcPts val="0"/>
                </a:spcAft>
                <a:buNone/>
              </a:pPr>
              <a:r>
                <a:rPr lang="en-US" sz="2000" b="1" i="0" u="none" strike="noStrike" cap="none">
                  <a:solidFill>
                    <a:schemeClr val="lt1"/>
                  </a:solidFill>
                  <a:latin typeface="Courier New"/>
                  <a:ea typeface="Courier New"/>
                  <a:cs typeface="Courier New"/>
                  <a:sym typeface="Courier New"/>
                </a:rPr>
                <a:t>@RequestMapping("/users")</a:t>
              </a:r>
              <a:endParaRPr/>
            </a:p>
            <a:p>
              <a:pPr marL="0" marR="0" lvl="0" indent="0" algn="l" rtl="0">
                <a:lnSpc>
                  <a:spcPct val="100000"/>
                </a:lnSpc>
                <a:spcBef>
                  <a:spcPts val="0"/>
                </a:spcBef>
                <a:spcAft>
                  <a:spcPts val="0"/>
                </a:spcAft>
                <a:buNone/>
              </a:pPr>
              <a:r>
                <a:rPr lang="en-US" sz="2000" b="1" i="0" u="none" strike="noStrike" cap="none">
                  <a:solidFill>
                    <a:schemeClr val="lt1"/>
                  </a:solidFill>
                  <a:latin typeface="Courier New"/>
                  <a:ea typeface="Courier New"/>
                  <a:cs typeface="Courier New"/>
                  <a:sym typeface="Courier New"/>
                </a:rPr>
                <a:t>public class UsersController {</a:t>
              </a:r>
              <a:endParaRPr/>
            </a:p>
            <a:p>
              <a:pPr marL="0" marR="0" lvl="0" indent="0" algn="l" rtl="0">
                <a:lnSpc>
                  <a:spcPct val="100000"/>
                </a:lnSpc>
                <a:spcBef>
                  <a:spcPts val="0"/>
                </a:spcBef>
                <a:spcAft>
                  <a:spcPts val="0"/>
                </a:spcAft>
                <a:buNone/>
              </a:pPr>
              <a:endParaRPr sz="2000" b="1" i="0" u="none" strike="noStrike" cap="none">
                <a:solidFill>
                  <a:schemeClr val="lt1"/>
                </a:solidFill>
                <a:latin typeface="Courier New"/>
                <a:ea typeface="Courier New"/>
                <a:cs typeface="Courier New"/>
                <a:sym typeface="Courier New"/>
              </a:endParaRPr>
            </a:p>
            <a:p>
              <a:pPr marL="0" marR="0" lvl="0" indent="0" algn="l" rtl="0">
                <a:lnSpc>
                  <a:spcPct val="100000"/>
                </a:lnSpc>
                <a:spcBef>
                  <a:spcPts val="0"/>
                </a:spcBef>
                <a:spcAft>
                  <a:spcPts val="0"/>
                </a:spcAft>
                <a:buNone/>
              </a:pPr>
              <a:r>
                <a:rPr lang="en-US" sz="2000" b="1" i="0" u="none" strike="noStrike" cap="none">
                  <a:solidFill>
                    <a:schemeClr val="lt1"/>
                  </a:solidFill>
                  <a:latin typeface="Courier New"/>
                  <a:ea typeface="Courier New"/>
                  <a:cs typeface="Courier New"/>
                  <a:sym typeface="Courier New"/>
                </a:rPr>
                <a:t>	@Autowired</a:t>
              </a:r>
              <a:endParaRPr sz="2000" b="1" i="0" u="none" strike="noStrike" cap="none">
                <a:solidFill>
                  <a:schemeClr val="lt1"/>
                </a:solidFill>
                <a:latin typeface="Courier New"/>
                <a:ea typeface="Courier New"/>
                <a:cs typeface="Courier New"/>
                <a:sym typeface="Courier New"/>
              </a:endParaRPr>
            </a:p>
            <a:p>
              <a:pPr marL="0" marR="0" lvl="0" indent="0" algn="l" rtl="0">
                <a:lnSpc>
                  <a:spcPct val="100000"/>
                </a:lnSpc>
                <a:spcBef>
                  <a:spcPts val="0"/>
                </a:spcBef>
                <a:spcAft>
                  <a:spcPts val="0"/>
                </a:spcAft>
                <a:buNone/>
              </a:pPr>
              <a:r>
                <a:rPr lang="en-US" sz="2000" b="1" i="0" u="none" strike="noStrike" cap="none">
                  <a:solidFill>
                    <a:schemeClr val="lt1"/>
                  </a:solidFill>
                  <a:latin typeface="Courier New"/>
                  <a:ea typeface="Courier New"/>
                  <a:cs typeface="Courier New"/>
                  <a:sym typeface="Courier New"/>
                </a:rPr>
                <a:t>	UsersRepository repository;</a:t>
              </a:r>
              <a:endParaRPr/>
            </a:p>
            <a:p>
              <a:pPr marL="0" marR="0" lvl="0" indent="0" algn="l" rtl="0">
                <a:lnSpc>
                  <a:spcPct val="100000"/>
                </a:lnSpc>
                <a:spcBef>
                  <a:spcPts val="0"/>
                </a:spcBef>
                <a:spcAft>
                  <a:spcPts val="0"/>
                </a:spcAft>
                <a:buNone/>
              </a:pPr>
              <a:endParaRPr sz="2000" b="1" i="0" u="none" strike="noStrike" cap="none">
                <a:solidFill>
                  <a:schemeClr val="lt1"/>
                </a:solidFill>
                <a:latin typeface="Courier New"/>
                <a:ea typeface="Courier New"/>
                <a:cs typeface="Courier New"/>
                <a:sym typeface="Courier New"/>
              </a:endParaRPr>
            </a:p>
          </p:txBody>
        </p:sp>
        <p:sp>
          <p:nvSpPr>
            <p:cNvPr id="837" name="Google Shape;837;p80"/>
            <p:cNvSpPr/>
            <p:nvPr/>
          </p:nvSpPr>
          <p:spPr>
            <a:xfrm>
              <a:off x="5103801" y="2873856"/>
              <a:ext cx="6048395" cy="133709"/>
            </a:xfrm>
            <a:prstGeom prst="round2SameRect">
              <a:avLst>
                <a:gd name="adj1" fmla="val 27454"/>
                <a:gd name="adj2" fmla="val 0"/>
              </a:avLst>
            </a:prstGeom>
            <a:solidFill>
              <a:srgbClr val="CCCCCC"/>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8" name="Google Shape;838;p80"/>
            <p:cNvSpPr/>
            <p:nvPr/>
          </p:nvSpPr>
          <p:spPr>
            <a:xfrm>
              <a:off x="5103801" y="4150231"/>
              <a:ext cx="6048395" cy="29796"/>
            </a:xfrm>
            <a:prstGeom prst="rect">
              <a:avLst/>
            </a:prstGeom>
            <a:solidFill>
              <a:srgbClr val="B7B7B7"/>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39" name="Google Shape;839;p80"/>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4400"/>
              <a:buNone/>
            </a:pPr>
            <a:r>
              <a:rPr lang="en-US">
                <a:solidFill>
                  <a:srgbClr val="3F3F3F"/>
                </a:solidFill>
              </a:rPr>
              <a:t>Implementating Micorservice for CRUD: User Login Operation</a:t>
            </a:r>
            <a:endParaRPr>
              <a:solidFill>
                <a:srgbClr val="3F3F3F"/>
              </a:solidFill>
            </a:endParaRPr>
          </a:p>
        </p:txBody>
      </p:sp>
      <p:sp>
        <p:nvSpPr>
          <p:cNvPr id="840" name="Google Shape;840;p80"/>
          <p:cNvSpPr/>
          <p:nvPr/>
        </p:nvSpPr>
        <p:spPr>
          <a:xfrm>
            <a:off x="4541120" y="1502657"/>
            <a:ext cx="7173760" cy="43088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2200" b="0" i="0" u="none" strike="noStrike" cap="none" dirty="0">
                <a:solidFill>
                  <a:srgbClr val="3F3F3F"/>
                </a:solidFill>
                <a:latin typeface="Open Sans"/>
                <a:ea typeface="Open Sans"/>
                <a:cs typeface="Open Sans"/>
                <a:sym typeface="Open Sans"/>
              </a:rPr>
              <a:t>Perform a login operation inside our </a:t>
            </a:r>
            <a:r>
              <a:rPr lang="en-US" sz="2200" b="0" i="0" u="none" strike="noStrike" cap="none" dirty="0" err="1">
                <a:solidFill>
                  <a:srgbClr val="3F3F3F"/>
                </a:solidFill>
                <a:latin typeface="Open Sans"/>
                <a:ea typeface="Open Sans"/>
                <a:cs typeface="Open Sans"/>
                <a:sym typeface="Open Sans"/>
              </a:rPr>
              <a:t>RestController</a:t>
            </a:r>
            <a:r>
              <a:rPr lang="en-US" sz="2200" b="0" i="0" u="none" strike="noStrike" cap="none" dirty="0">
                <a:solidFill>
                  <a:srgbClr val="3F3F3F"/>
                </a:solidFill>
                <a:latin typeface="Open Sans"/>
                <a:ea typeface="Open Sans"/>
                <a:cs typeface="Open Sans"/>
                <a:sym typeface="Open Sans"/>
              </a:rPr>
              <a:t>.</a:t>
            </a:r>
            <a:endParaRPr dirty="0"/>
          </a:p>
        </p:txBody>
      </p:sp>
      <p:sp>
        <p:nvSpPr>
          <p:cNvPr id="841" name="Google Shape;841;p80"/>
          <p:cNvSpPr/>
          <p:nvPr/>
        </p:nvSpPr>
        <p:spPr>
          <a:xfrm>
            <a:off x="1504865" y="3664326"/>
            <a:ext cx="12800717" cy="686372"/>
          </a:xfrm>
          <a:prstGeom prst="roundRect">
            <a:avLst>
              <a:gd name="adj" fmla="val 16667"/>
            </a:avLst>
          </a:prstGeom>
          <a:noFill/>
          <a:ln w="127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Open Sans"/>
              <a:ea typeface="Open Sans"/>
              <a:cs typeface="Open Sans"/>
              <a:sym typeface="Open Sans"/>
            </a:endParaRPr>
          </a:p>
        </p:txBody>
      </p:sp>
      <p:sp>
        <p:nvSpPr>
          <p:cNvPr id="842" name="Google Shape;842;p80"/>
          <p:cNvSpPr/>
          <p:nvPr/>
        </p:nvSpPr>
        <p:spPr>
          <a:xfrm>
            <a:off x="7952989" y="5336832"/>
            <a:ext cx="6766681" cy="972498"/>
          </a:xfrm>
          <a:prstGeom prst="roundRect">
            <a:avLst>
              <a:gd name="adj" fmla="val 16667"/>
            </a:avLst>
          </a:prstGeom>
          <a:solidFill>
            <a:srgbClr val="93C47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000" b="0" i="0" u="none" strike="noStrike" cap="none">
                <a:solidFill>
                  <a:srgbClr val="3F3F3F"/>
                </a:solidFill>
                <a:latin typeface="Open Sans"/>
                <a:ea typeface="Open Sans"/>
                <a:cs typeface="Open Sans"/>
                <a:sym typeface="Open Sans"/>
              </a:rPr>
              <a:t>In UsersRepository create findByEmailAndPassword method which returns an options users object.</a:t>
            </a:r>
            <a:endParaRPr/>
          </a:p>
        </p:txBody>
      </p:sp>
      <p:cxnSp>
        <p:nvCxnSpPr>
          <p:cNvPr id="843" name="Google Shape;843;p80"/>
          <p:cNvCxnSpPr/>
          <p:nvPr/>
        </p:nvCxnSpPr>
        <p:spPr>
          <a:xfrm>
            <a:off x="11285034" y="4350698"/>
            <a:ext cx="0" cy="986134"/>
          </a:xfrm>
          <a:prstGeom prst="straightConnector1">
            <a:avLst/>
          </a:prstGeom>
          <a:noFill/>
          <a:ln w="19050" cap="flat" cmpd="sng">
            <a:solidFill>
              <a:srgbClr val="FF0000"/>
            </a:solidFill>
            <a:prstDash val="solid"/>
            <a:miter lim="800000"/>
            <a:headEnd type="none" w="sm" len="sm"/>
            <a:tailEnd type="triangle" w="lg" len="lg"/>
          </a:ln>
        </p:spPr>
      </p:cxnSp>
      <p:pic>
        <p:nvPicPr>
          <p:cNvPr id="844" name="Google Shape;844;p80"/>
          <p:cNvPicPr preferRelativeResize="0"/>
          <p:nvPr/>
        </p:nvPicPr>
        <p:blipFill rotWithShape="1">
          <a:blip r:embed="rId3">
            <a:alphaModFix/>
          </a:blip>
          <a:srcRect t="6807" b="6798"/>
          <a:stretch/>
        </p:blipFill>
        <p:spPr>
          <a:xfrm>
            <a:off x="372271" y="901295"/>
            <a:ext cx="15933812" cy="9107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849"/>
        <p:cNvGrpSpPr/>
        <p:nvPr/>
      </p:nvGrpSpPr>
      <p:grpSpPr>
        <a:xfrm>
          <a:off x="0" y="0"/>
          <a:ext cx="0" cy="0"/>
          <a:chOff x="0" y="0"/>
          <a:chExt cx="0" cy="0"/>
        </a:xfrm>
      </p:grpSpPr>
      <p:grpSp>
        <p:nvGrpSpPr>
          <p:cNvPr id="850" name="Google Shape;850;p81"/>
          <p:cNvGrpSpPr/>
          <p:nvPr/>
        </p:nvGrpSpPr>
        <p:grpSpPr>
          <a:xfrm>
            <a:off x="3153224" y="3261046"/>
            <a:ext cx="9876526" cy="2418514"/>
            <a:chOff x="5103801" y="2873856"/>
            <a:chExt cx="6048395" cy="1306171"/>
          </a:xfrm>
        </p:grpSpPr>
        <p:sp>
          <p:nvSpPr>
            <p:cNvPr id="851" name="Google Shape;851;p81"/>
            <p:cNvSpPr/>
            <p:nvPr/>
          </p:nvSpPr>
          <p:spPr>
            <a:xfrm>
              <a:off x="5116778" y="2953739"/>
              <a:ext cx="6022442" cy="1196493"/>
            </a:xfrm>
            <a:prstGeom prst="rect">
              <a:avLst/>
            </a:prstGeom>
            <a:solidFill>
              <a:srgbClr val="666666"/>
            </a:solidFill>
            <a:ln w="9525" cap="flat" cmpd="sng">
              <a:solidFill>
                <a:srgbClr val="CCCCCC"/>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US" sz="2000" b="1" i="0" u="none" strike="noStrike" cap="none">
                  <a:solidFill>
                    <a:schemeClr val="lt1"/>
                  </a:solidFill>
                  <a:latin typeface="Courier New"/>
                  <a:ea typeface="Courier New"/>
                  <a:cs typeface="Courier New"/>
                  <a:sym typeface="Courier New"/>
                </a:rPr>
                <a:t>@PostMapping(path= "/login")</a:t>
              </a:r>
              <a:endParaRPr/>
            </a:p>
            <a:p>
              <a:pPr marL="0" marR="0" lvl="0" indent="0" algn="l" rtl="0">
                <a:lnSpc>
                  <a:spcPct val="100000"/>
                </a:lnSpc>
                <a:spcBef>
                  <a:spcPts val="0"/>
                </a:spcBef>
                <a:spcAft>
                  <a:spcPts val="0"/>
                </a:spcAft>
                <a:buNone/>
              </a:pPr>
              <a:r>
                <a:rPr lang="en-US" sz="2000" b="1" i="0" u="none" strike="noStrike" cap="none">
                  <a:solidFill>
                    <a:schemeClr val="lt1"/>
                  </a:solidFill>
                  <a:latin typeface="Courier New"/>
                  <a:ea typeface="Courier New"/>
                  <a:cs typeface="Courier New"/>
                  <a:sym typeface="Courier New"/>
                </a:rPr>
                <a:t>	public Response&lt;Users&gt; loginUser(@RequestParam String email, @RequestParam String password) {</a:t>
              </a:r>
              <a:endParaRPr/>
            </a:p>
            <a:p>
              <a:pPr marL="0" marR="0" lvl="0" indent="0" algn="l" rtl="0">
                <a:lnSpc>
                  <a:spcPct val="100000"/>
                </a:lnSpc>
                <a:spcBef>
                  <a:spcPts val="0"/>
                </a:spcBef>
                <a:spcAft>
                  <a:spcPts val="0"/>
                </a:spcAft>
                <a:buNone/>
              </a:pPr>
              <a:endParaRPr sz="2000" b="1" i="0" u="none" strike="noStrike" cap="none">
                <a:solidFill>
                  <a:schemeClr val="lt1"/>
                </a:solidFill>
                <a:latin typeface="Courier New"/>
                <a:ea typeface="Courier New"/>
                <a:cs typeface="Courier New"/>
                <a:sym typeface="Courier New"/>
              </a:endParaRPr>
            </a:p>
            <a:p>
              <a:pPr marL="0" marR="0" lvl="0" indent="0" algn="l" rtl="0">
                <a:lnSpc>
                  <a:spcPct val="100000"/>
                </a:lnSpc>
                <a:spcBef>
                  <a:spcPts val="0"/>
                </a:spcBef>
                <a:spcAft>
                  <a:spcPts val="0"/>
                </a:spcAft>
                <a:buNone/>
              </a:pPr>
              <a:r>
                <a:rPr lang="en-US" sz="2000" b="1" i="0" u="none" strike="noStrike" cap="none">
                  <a:solidFill>
                    <a:schemeClr val="lt1"/>
                  </a:solidFill>
                  <a:latin typeface="Courier New"/>
                  <a:ea typeface="Courier New"/>
                  <a:cs typeface="Courier New"/>
                  <a:sym typeface="Courier New"/>
                </a:rPr>
                <a:t>		Date date = new Date();</a:t>
              </a:r>
              <a:endParaRPr/>
            </a:p>
          </p:txBody>
        </p:sp>
        <p:sp>
          <p:nvSpPr>
            <p:cNvPr id="852" name="Google Shape;852;p81"/>
            <p:cNvSpPr/>
            <p:nvPr/>
          </p:nvSpPr>
          <p:spPr>
            <a:xfrm>
              <a:off x="5103801" y="2873856"/>
              <a:ext cx="6048395" cy="133709"/>
            </a:xfrm>
            <a:prstGeom prst="round2SameRect">
              <a:avLst>
                <a:gd name="adj1" fmla="val 27454"/>
                <a:gd name="adj2" fmla="val 0"/>
              </a:avLst>
            </a:prstGeom>
            <a:solidFill>
              <a:srgbClr val="CCCCCC"/>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3" name="Google Shape;853;p81"/>
            <p:cNvSpPr/>
            <p:nvPr/>
          </p:nvSpPr>
          <p:spPr>
            <a:xfrm>
              <a:off x="5103801" y="4150231"/>
              <a:ext cx="6048395" cy="29796"/>
            </a:xfrm>
            <a:prstGeom prst="rect">
              <a:avLst/>
            </a:prstGeom>
            <a:solidFill>
              <a:srgbClr val="B7B7B7"/>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54" name="Google Shape;854;p81"/>
          <p:cNvSpPr/>
          <p:nvPr/>
        </p:nvSpPr>
        <p:spPr>
          <a:xfrm>
            <a:off x="3217313" y="3657831"/>
            <a:ext cx="4837987" cy="445352"/>
          </a:xfrm>
          <a:prstGeom prst="roundRect">
            <a:avLst>
              <a:gd name="adj" fmla="val 16667"/>
            </a:avLst>
          </a:prstGeom>
          <a:noFill/>
          <a:ln w="127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Open Sans"/>
              <a:ea typeface="Open Sans"/>
              <a:cs typeface="Open Sans"/>
              <a:sym typeface="Open Sans"/>
            </a:endParaRPr>
          </a:p>
        </p:txBody>
      </p:sp>
      <p:sp>
        <p:nvSpPr>
          <p:cNvPr id="855" name="Google Shape;855;p81"/>
          <p:cNvSpPr/>
          <p:nvPr/>
        </p:nvSpPr>
        <p:spPr>
          <a:xfrm>
            <a:off x="9612490" y="3140570"/>
            <a:ext cx="5463997" cy="917295"/>
          </a:xfrm>
          <a:prstGeom prst="roundRect">
            <a:avLst>
              <a:gd name="adj" fmla="val 16667"/>
            </a:avLst>
          </a:prstGeom>
          <a:solidFill>
            <a:srgbClr val="93C47D"/>
          </a:solidFill>
          <a:ln>
            <a:noFill/>
          </a:ln>
        </p:spPr>
        <p:txBody>
          <a:bodyPr spcFirstLastPara="1" wrap="square" lIns="91425" tIns="45700" rIns="91425" bIns="45700" anchor="ctr" anchorCtr="0">
            <a:noAutofit/>
          </a:bodyPr>
          <a:lstStyle/>
          <a:p>
            <a:pPr marL="139700" marR="0" lvl="0" indent="0" algn="ctr" rtl="0">
              <a:lnSpc>
                <a:spcPct val="100000"/>
              </a:lnSpc>
              <a:spcBef>
                <a:spcPts val="0"/>
              </a:spcBef>
              <a:spcAft>
                <a:spcPts val="0"/>
              </a:spcAft>
              <a:buNone/>
            </a:pPr>
            <a:r>
              <a:rPr lang="en-US" sz="2000" b="0" i="0" u="none" strike="noStrike" cap="none">
                <a:solidFill>
                  <a:srgbClr val="3F3F3F"/>
                </a:solidFill>
                <a:latin typeface="Open Sans"/>
                <a:ea typeface="Open Sans"/>
                <a:cs typeface="Open Sans"/>
                <a:sym typeface="Open Sans"/>
              </a:rPr>
              <a:t>Use annotation @PostMapping with path as login with email and password as input.</a:t>
            </a:r>
            <a:endParaRPr/>
          </a:p>
        </p:txBody>
      </p:sp>
      <p:sp>
        <p:nvSpPr>
          <p:cNvPr id="856" name="Google Shape;856;p81"/>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4400"/>
              <a:buNone/>
            </a:pPr>
            <a:r>
              <a:rPr lang="en-US">
                <a:solidFill>
                  <a:srgbClr val="3F3F3F"/>
                </a:solidFill>
              </a:rPr>
              <a:t>Implementating Micorservice for CRUD: User Login Operation</a:t>
            </a:r>
            <a:endParaRPr>
              <a:solidFill>
                <a:srgbClr val="3F3F3F"/>
              </a:solidFill>
            </a:endParaRPr>
          </a:p>
        </p:txBody>
      </p:sp>
      <p:sp>
        <p:nvSpPr>
          <p:cNvPr id="857" name="Google Shape;857;p81"/>
          <p:cNvSpPr/>
          <p:nvPr/>
        </p:nvSpPr>
        <p:spPr>
          <a:xfrm>
            <a:off x="5489998" y="1910273"/>
            <a:ext cx="5276003" cy="647599"/>
          </a:xfrm>
          <a:prstGeom prst="roundRect">
            <a:avLst>
              <a:gd name="adj" fmla="val 16667"/>
            </a:avLst>
          </a:prstGeom>
          <a:solidFill>
            <a:srgbClr val="F36B2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200" b="0" i="0" u="none" strike="noStrike" cap="none" dirty="0">
                <a:solidFill>
                  <a:schemeClr val="lt1"/>
                </a:solidFill>
                <a:latin typeface="Open Sans"/>
                <a:ea typeface="Open Sans"/>
                <a:cs typeface="Open Sans"/>
                <a:sym typeface="Open Sans"/>
              </a:rPr>
              <a:t>Create a method </a:t>
            </a:r>
            <a:r>
              <a:rPr lang="en-US" sz="2200" dirty="0">
                <a:solidFill>
                  <a:schemeClr val="lt1"/>
                </a:solidFill>
                <a:latin typeface="Open Sans"/>
                <a:ea typeface="Open Sans"/>
                <a:cs typeface="Open Sans"/>
                <a:sym typeface="Open Sans"/>
              </a:rPr>
              <a:t>such as</a:t>
            </a:r>
            <a:r>
              <a:rPr lang="en-US" sz="2200" b="0" i="0" u="none" strike="noStrike" cap="none" dirty="0">
                <a:solidFill>
                  <a:schemeClr val="lt1"/>
                </a:solidFill>
                <a:latin typeface="Open Sans"/>
                <a:ea typeface="Open Sans"/>
                <a:cs typeface="Open Sans"/>
                <a:sym typeface="Open Sans"/>
              </a:rPr>
              <a:t> </a:t>
            </a:r>
            <a:r>
              <a:rPr lang="en-US" sz="2200" b="0" i="0" u="none" strike="noStrike" cap="none" dirty="0" err="1">
                <a:solidFill>
                  <a:schemeClr val="lt1"/>
                </a:solidFill>
                <a:latin typeface="Open Sans"/>
                <a:ea typeface="Open Sans"/>
                <a:cs typeface="Open Sans"/>
                <a:sym typeface="Open Sans"/>
              </a:rPr>
              <a:t>loginUser</a:t>
            </a:r>
            <a:r>
              <a:rPr lang="en-US" sz="2200" b="0" i="0" u="none" strike="noStrike" cap="none" dirty="0">
                <a:solidFill>
                  <a:schemeClr val="lt1"/>
                </a:solidFill>
                <a:latin typeface="Open Sans"/>
                <a:ea typeface="Open Sans"/>
                <a:cs typeface="Open Sans"/>
                <a:sym typeface="Open Sans"/>
              </a:rPr>
              <a:t>.</a:t>
            </a:r>
            <a:endParaRPr dirty="0"/>
          </a:p>
        </p:txBody>
      </p:sp>
      <p:cxnSp>
        <p:nvCxnSpPr>
          <p:cNvPr id="858" name="Google Shape;858;p81"/>
          <p:cNvCxnSpPr/>
          <p:nvPr/>
        </p:nvCxnSpPr>
        <p:spPr>
          <a:xfrm>
            <a:off x="8055300" y="3826273"/>
            <a:ext cx="1548000" cy="0"/>
          </a:xfrm>
          <a:prstGeom prst="straightConnector1">
            <a:avLst/>
          </a:prstGeom>
          <a:noFill/>
          <a:ln w="19050" cap="flat" cmpd="sng">
            <a:solidFill>
              <a:srgbClr val="FF0000"/>
            </a:solidFill>
            <a:prstDash val="solid"/>
            <a:miter lim="800000"/>
            <a:headEnd type="none" w="sm" len="sm"/>
            <a:tailEnd type="triangle" w="lg" len="lg"/>
          </a:ln>
        </p:spPr>
      </p:cxnSp>
      <p:pic>
        <p:nvPicPr>
          <p:cNvPr id="859" name="Google Shape;859;p81"/>
          <p:cNvPicPr preferRelativeResize="0"/>
          <p:nvPr/>
        </p:nvPicPr>
        <p:blipFill rotWithShape="1">
          <a:blip r:embed="rId3">
            <a:alphaModFix/>
          </a:blip>
          <a:srcRect t="6807" b="6798"/>
          <a:stretch/>
        </p:blipFill>
        <p:spPr>
          <a:xfrm>
            <a:off x="372271" y="901295"/>
            <a:ext cx="15933812" cy="910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390" name="Google Shape;390;p38" descr="File:Apache Maven logo.svg - Wikimedia Commons"/>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91" name="Google Shape;391;p38" descr="Server Client - Java Servlet JSP HTML CSS JavaScript &amp;amp; jQuery"/>
          <p:cNvSpPr/>
          <p:nvPr/>
        </p:nvSpPr>
        <p:spPr>
          <a:xfrm>
            <a:off x="307975" y="7937"/>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92" name="Google Shape;392;p38" descr="Server Client - Java Servlet JSP HTML CSS JavaScript &amp;amp; jQuery"/>
          <p:cNvSpPr/>
          <p:nvPr/>
        </p:nvSpPr>
        <p:spPr>
          <a:xfrm>
            <a:off x="460375" y="160337"/>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93" name="Google Shape;393;p38" descr="Agile Software Vector Logo - Download Free SVG Icon | Worldvectorlogo"/>
          <p:cNvSpPr/>
          <p:nvPr/>
        </p:nvSpPr>
        <p:spPr>
          <a:xfrm>
            <a:off x="10428936" y="4765219"/>
            <a:ext cx="304800"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200" b="0" i="0" u="none" strike="noStrike" cap="none">
              <a:solidFill>
                <a:srgbClr val="3F3F3F"/>
              </a:solidFill>
              <a:latin typeface="Open Sans"/>
              <a:ea typeface="Open Sans"/>
              <a:cs typeface="Open Sans"/>
              <a:sym typeface="Open Sans"/>
            </a:endParaRPr>
          </a:p>
        </p:txBody>
      </p:sp>
      <p:grpSp>
        <p:nvGrpSpPr>
          <p:cNvPr id="394" name="Google Shape;394;p38"/>
          <p:cNvGrpSpPr/>
          <p:nvPr/>
        </p:nvGrpSpPr>
        <p:grpSpPr>
          <a:xfrm>
            <a:off x="8794507" y="6220434"/>
            <a:ext cx="2151347" cy="1616982"/>
            <a:chOff x="6153229" y="5107008"/>
            <a:chExt cx="2151347" cy="1616982"/>
          </a:xfrm>
        </p:grpSpPr>
        <p:sp>
          <p:nvSpPr>
            <p:cNvPr id="395" name="Google Shape;395;p38"/>
            <p:cNvSpPr txBox="1"/>
            <p:nvPr/>
          </p:nvSpPr>
          <p:spPr>
            <a:xfrm>
              <a:off x="6305036" y="6269314"/>
              <a:ext cx="1847731" cy="454676"/>
            </a:xfrm>
            <a:prstGeom prst="rect">
              <a:avLst/>
            </a:prstGeom>
            <a:noFill/>
            <a:ln>
              <a:noFill/>
            </a:ln>
          </p:spPr>
          <p:txBody>
            <a:bodyPr spcFirstLastPara="1" wrap="square" lIns="91425" tIns="45700" rIns="91425" bIns="45700" anchor="t" anchorCtr="0">
              <a:spAutoFit/>
            </a:bodyPr>
            <a:lstStyle/>
            <a:p>
              <a:pPr marL="0" marR="0" lvl="0" indent="0" algn="ctr" rtl="0">
                <a:lnSpc>
                  <a:spcPct val="114000"/>
                </a:lnSpc>
                <a:spcBef>
                  <a:spcPts val="0"/>
                </a:spcBef>
                <a:spcAft>
                  <a:spcPts val="0"/>
                </a:spcAft>
                <a:buNone/>
              </a:pPr>
              <a:r>
                <a:rPr lang="en-US" sz="2200" b="0" i="0" u="none" strike="noStrike" cap="none">
                  <a:solidFill>
                    <a:srgbClr val="3F3F3F"/>
                  </a:solidFill>
                  <a:latin typeface="Open Sans"/>
                  <a:ea typeface="Open Sans"/>
                  <a:cs typeface="Open Sans"/>
                  <a:sym typeface="Open Sans"/>
                </a:rPr>
                <a:t>Maven </a:t>
              </a:r>
              <a:endParaRPr/>
            </a:p>
          </p:txBody>
        </p:sp>
        <p:pic>
          <p:nvPicPr>
            <p:cNvPr id="396" name="Google Shape;396;p38" descr="File:Apache Maven logo.svg - Wikimedia Commons"/>
            <p:cNvPicPr preferRelativeResize="0"/>
            <p:nvPr/>
          </p:nvPicPr>
          <p:blipFill rotWithShape="1">
            <a:blip r:embed="rId3">
              <a:alphaModFix/>
            </a:blip>
            <a:srcRect/>
            <a:stretch/>
          </p:blipFill>
          <p:spPr>
            <a:xfrm>
              <a:off x="6153229" y="5107008"/>
              <a:ext cx="2151347" cy="544560"/>
            </a:xfrm>
            <a:prstGeom prst="rect">
              <a:avLst/>
            </a:prstGeom>
            <a:noFill/>
            <a:ln>
              <a:noFill/>
            </a:ln>
          </p:spPr>
        </p:pic>
      </p:grpSp>
      <p:grpSp>
        <p:nvGrpSpPr>
          <p:cNvPr id="397" name="Google Shape;397;p38"/>
          <p:cNvGrpSpPr/>
          <p:nvPr/>
        </p:nvGrpSpPr>
        <p:grpSpPr>
          <a:xfrm>
            <a:off x="4596465" y="3073712"/>
            <a:ext cx="1847731" cy="2494313"/>
            <a:chOff x="9323607" y="3101846"/>
            <a:chExt cx="1847731" cy="2494313"/>
          </a:xfrm>
        </p:grpSpPr>
        <p:sp>
          <p:nvSpPr>
            <p:cNvPr id="398" name="Google Shape;398;p38"/>
            <p:cNvSpPr txBox="1"/>
            <p:nvPr/>
          </p:nvSpPr>
          <p:spPr>
            <a:xfrm>
              <a:off x="9323607" y="5141483"/>
              <a:ext cx="1847731" cy="454676"/>
            </a:xfrm>
            <a:prstGeom prst="rect">
              <a:avLst/>
            </a:prstGeom>
            <a:noFill/>
            <a:ln>
              <a:noFill/>
            </a:ln>
          </p:spPr>
          <p:txBody>
            <a:bodyPr spcFirstLastPara="1" wrap="square" lIns="91425" tIns="45700" rIns="91425" bIns="45700" anchor="t" anchorCtr="0">
              <a:spAutoFit/>
            </a:bodyPr>
            <a:lstStyle/>
            <a:p>
              <a:pPr marL="0" marR="0" lvl="0" indent="0" algn="ctr" rtl="0">
                <a:lnSpc>
                  <a:spcPct val="114000"/>
                </a:lnSpc>
                <a:spcBef>
                  <a:spcPts val="0"/>
                </a:spcBef>
                <a:spcAft>
                  <a:spcPts val="0"/>
                </a:spcAft>
                <a:buNone/>
              </a:pPr>
              <a:r>
                <a:rPr lang="en-US" sz="2200" b="0" i="0" u="none" strike="noStrike" cap="none" dirty="0">
                  <a:solidFill>
                    <a:srgbClr val="3F3F3F"/>
                  </a:solidFill>
                  <a:latin typeface="Open Sans"/>
                  <a:ea typeface="Open Sans"/>
                  <a:cs typeface="Open Sans"/>
                  <a:sym typeface="Open Sans"/>
                </a:rPr>
                <a:t>JDBC</a:t>
              </a:r>
              <a:endParaRPr dirty="0"/>
            </a:p>
          </p:txBody>
        </p:sp>
        <p:pic>
          <p:nvPicPr>
            <p:cNvPr id="399" name="Google Shape;399;p38"/>
            <p:cNvPicPr preferRelativeResize="0"/>
            <p:nvPr/>
          </p:nvPicPr>
          <p:blipFill rotWithShape="1">
            <a:blip r:embed="rId4">
              <a:alphaModFix/>
            </a:blip>
            <a:srcRect/>
            <a:stretch/>
          </p:blipFill>
          <p:spPr>
            <a:xfrm>
              <a:off x="9567857" y="3101846"/>
              <a:ext cx="1359233" cy="1972421"/>
            </a:xfrm>
            <a:prstGeom prst="rect">
              <a:avLst/>
            </a:prstGeom>
            <a:noFill/>
            <a:ln>
              <a:noFill/>
            </a:ln>
          </p:spPr>
        </p:pic>
      </p:grpSp>
      <p:grpSp>
        <p:nvGrpSpPr>
          <p:cNvPr id="400" name="Google Shape;400;p38"/>
          <p:cNvGrpSpPr/>
          <p:nvPr/>
        </p:nvGrpSpPr>
        <p:grpSpPr>
          <a:xfrm>
            <a:off x="7213431" y="3164483"/>
            <a:ext cx="1847731" cy="2407803"/>
            <a:chOff x="7108853" y="6698540"/>
            <a:chExt cx="1847731" cy="2407803"/>
          </a:xfrm>
        </p:grpSpPr>
        <p:sp>
          <p:nvSpPr>
            <p:cNvPr id="401" name="Google Shape;401;p38"/>
            <p:cNvSpPr txBox="1"/>
            <p:nvPr/>
          </p:nvSpPr>
          <p:spPr>
            <a:xfrm>
              <a:off x="7108853" y="8651667"/>
              <a:ext cx="1847731" cy="454676"/>
            </a:xfrm>
            <a:prstGeom prst="rect">
              <a:avLst/>
            </a:prstGeom>
            <a:noFill/>
            <a:ln>
              <a:noFill/>
            </a:ln>
          </p:spPr>
          <p:txBody>
            <a:bodyPr spcFirstLastPara="1" wrap="square" lIns="91425" tIns="45700" rIns="91425" bIns="45700" anchor="t" anchorCtr="0">
              <a:spAutoFit/>
            </a:bodyPr>
            <a:lstStyle/>
            <a:p>
              <a:pPr marL="0" marR="0" lvl="0" indent="0" algn="ctr" rtl="0">
                <a:lnSpc>
                  <a:spcPct val="114000"/>
                </a:lnSpc>
                <a:spcBef>
                  <a:spcPts val="0"/>
                </a:spcBef>
                <a:spcAft>
                  <a:spcPts val="0"/>
                </a:spcAft>
                <a:buNone/>
              </a:pPr>
              <a:r>
                <a:rPr lang="en-US" sz="2200" b="0" i="0" u="none" strike="noStrike" cap="none">
                  <a:solidFill>
                    <a:srgbClr val="3F3F3F"/>
                  </a:solidFill>
                  <a:latin typeface="Open Sans"/>
                  <a:ea typeface="Open Sans"/>
                  <a:cs typeface="Open Sans"/>
                  <a:sym typeface="Open Sans"/>
                </a:rPr>
                <a:t>JSP</a:t>
              </a:r>
              <a:endParaRPr/>
            </a:p>
          </p:txBody>
        </p:sp>
        <p:pic>
          <p:nvPicPr>
            <p:cNvPr id="402" name="Google Shape;402;p38" descr="20+ JSP Projects with Source Code - ProjectsGeek"/>
            <p:cNvPicPr preferRelativeResize="0"/>
            <p:nvPr/>
          </p:nvPicPr>
          <p:blipFill rotWithShape="1">
            <a:blip r:embed="rId5">
              <a:alphaModFix/>
            </a:blip>
            <a:srcRect/>
            <a:stretch/>
          </p:blipFill>
          <p:spPr>
            <a:xfrm>
              <a:off x="7646794" y="6698540"/>
              <a:ext cx="928153" cy="1700230"/>
            </a:xfrm>
            <a:prstGeom prst="rect">
              <a:avLst/>
            </a:prstGeom>
            <a:noFill/>
            <a:ln>
              <a:noFill/>
            </a:ln>
          </p:spPr>
        </p:pic>
      </p:grpSp>
      <p:grpSp>
        <p:nvGrpSpPr>
          <p:cNvPr id="403" name="Google Shape;403;p38"/>
          <p:cNvGrpSpPr/>
          <p:nvPr/>
        </p:nvGrpSpPr>
        <p:grpSpPr>
          <a:xfrm>
            <a:off x="9578576" y="3118823"/>
            <a:ext cx="1847731" cy="2451768"/>
            <a:chOff x="1415547" y="4092736"/>
            <a:chExt cx="1847731" cy="2451768"/>
          </a:xfrm>
        </p:grpSpPr>
        <p:sp>
          <p:nvSpPr>
            <p:cNvPr id="404" name="Google Shape;404;p38"/>
            <p:cNvSpPr txBox="1"/>
            <p:nvPr/>
          </p:nvSpPr>
          <p:spPr>
            <a:xfrm>
              <a:off x="1415547" y="6089828"/>
              <a:ext cx="1847731" cy="454676"/>
            </a:xfrm>
            <a:prstGeom prst="rect">
              <a:avLst/>
            </a:prstGeom>
            <a:noFill/>
            <a:ln>
              <a:noFill/>
            </a:ln>
          </p:spPr>
          <p:txBody>
            <a:bodyPr spcFirstLastPara="1" wrap="square" lIns="91425" tIns="45700" rIns="91425" bIns="45700" anchor="t" anchorCtr="0">
              <a:spAutoFit/>
            </a:bodyPr>
            <a:lstStyle/>
            <a:p>
              <a:pPr marL="0" marR="0" lvl="0" indent="0" algn="ctr" rtl="0">
                <a:lnSpc>
                  <a:spcPct val="114000"/>
                </a:lnSpc>
                <a:spcBef>
                  <a:spcPts val="0"/>
                </a:spcBef>
                <a:spcAft>
                  <a:spcPts val="0"/>
                </a:spcAft>
                <a:buNone/>
              </a:pPr>
              <a:r>
                <a:rPr lang="en-US" sz="2200" b="0" i="0" u="none" strike="noStrike" cap="none">
                  <a:solidFill>
                    <a:srgbClr val="3F3F3F"/>
                  </a:solidFill>
                  <a:latin typeface="Open Sans"/>
                  <a:ea typeface="Open Sans"/>
                  <a:cs typeface="Open Sans"/>
                  <a:sym typeface="Open Sans"/>
                </a:rPr>
                <a:t>Servlets</a:t>
              </a:r>
              <a:endParaRPr/>
            </a:p>
          </p:txBody>
        </p:sp>
        <p:pic>
          <p:nvPicPr>
            <p:cNvPr id="405" name="Google Shape;405;p38"/>
            <p:cNvPicPr preferRelativeResize="0"/>
            <p:nvPr/>
          </p:nvPicPr>
          <p:blipFill rotWithShape="1">
            <a:blip r:embed="rId6">
              <a:alphaModFix/>
            </a:blip>
            <a:srcRect/>
            <a:stretch/>
          </p:blipFill>
          <p:spPr>
            <a:xfrm>
              <a:off x="1602365" y="4092736"/>
              <a:ext cx="1474097" cy="1788572"/>
            </a:xfrm>
            <a:prstGeom prst="rect">
              <a:avLst/>
            </a:prstGeom>
            <a:noFill/>
            <a:ln>
              <a:noFill/>
            </a:ln>
          </p:spPr>
        </p:pic>
      </p:grpSp>
      <p:grpSp>
        <p:nvGrpSpPr>
          <p:cNvPr id="406" name="Google Shape;406;p38"/>
          <p:cNvGrpSpPr/>
          <p:nvPr/>
        </p:nvGrpSpPr>
        <p:grpSpPr>
          <a:xfrm>
            <a:off x="5170426" y="6145181"/>
            <a:ext cx="2450193" cy="1692235"/>
            <a:chOff x="9516721" y="6892896"/>
            <a:chExt cx="2450193" cy="1692235"/>
          </a:xfrm>
        </p:grpSpPr>
        <p:sp>
          <p:nvSpPr>
            <p:cNvPr id="407" name="Google Shape;407;p38"/>
            <p:cNvSpPr txBox="1"/>
            <p:nvPr/>
          </p:nvSpPr>
          <p:spPr>
            <a:xfrm>
              <a:off x="9950106" y="8130455"/>
              <a:ext cx="2016808" cy="454676"/>
            </a:xfrm>
            <a:prstGeom prst="rect">
              <a:avLst/>
            </a:prstGeom>
            <a:noFill/>
            <a:ln>
              <a:noFill/>
            </a:ln>
          </p:spPr>
          <p:txBody>
            <a:bodyPr spcFirstLastPara="1" wrap="square" lIns="91425" tIns="45700" rIns="91425" bIns="45700" anchor="t" anchorCtr="0">
              <a:spAutoFit/>
            </a:bodyPr>
            <a:lstStyle/>
            <a:p>
              <a:pPr marL="0" marR="0" lvl="0" indent="0" algn="l" rtl="0">
                <a:lnSpc>
                  <a:spcPct val="114000"/>
                </a:lnSpc>
                <a:spcBef>
                  <a:spcPts val="0"/>
                </a:spcBef>
                <a:spcAft>
                  <a:spcPts val="0"/>
                </a:spcAft>
                <a:buNone/>
              </a:pPr>
              <a:r>
                <a:rPr lang="en-US" sz="2200" b="0" i="0" u="none" strike="noStrike" cap="none">
                  <a:solidFill>
                    <a:srgbClr val="3F3F3F"/>
                  </a:solidFill>
                  <a:latin typeface="Open Sans"/>
                  <a:ea typeface="Open Sans"/>
                  <a:cs typeface="Open Sans"/>
                  <a:sym typeface="Open Sans"/>
                </a:rPr>
                <a:t>MongoDB</a:t>
              </a:r>
              <a:endParaRPr/>
            </a:p>
          </p:txBody>
        </p:sp>
        <p:pic>
          <p:nvPicPr>
            <p:cNvPr id="408" name="Google Shape;408;p38" descr="File:MongoDB Logo.svg - Wikimedia Commons"/>
            <p:cNvPicPr preferRelativeResize="0"/>
            <p:nvPr/>
          </p:nvPicPr>
          <p:blipFill rotWithShape="1">
            <a:blip r:embed="rId7">
              <a:alphaModFix/>
            </a:blip>
            <a:srcRect/>
            <a:stretch/>
          </p:blipFill>
          <p:spPr>
            <a:xfrm>
              <a:off x="9516721" y="6892896"/>
              <a:ext cx="2450193" cy="660403"/>
            </a:xfrm>
            <a:prstGeom prst="rect">
              <a:avLst/>
            </a:prstGeom>
            <a:noFill/>
            <a:ln>
              <a:noFill/>
            </a:ln>
          </p:spPr>
        </p:pic>
      </p:grpSp>
      <p:sp>
        <p:nvSpPr>
          <p:cNvPr id="409" name="Google Shape;409;p38" descr="Spring Boot: Apprentice Cookbook | ITNEXT"/>
          <p:cNvSpPr/>
          <p:nvPr/>
        </p:nvSpPr>
        <p:spPr>
          <a:xfrm>
            <a:off x="612775" y="312737"/>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10" name="Google Shape;410;p38"/>
          <p:cNvSpPr txBox="1"/>
          <p:nvPr/>
        </p:nvSpPr>
        <p:spPr>
          <a:xfrm>
            <a:off x="1546550" y="1871547"/>
            <a:ext cx="13209900" cy="807000"/>
          </a:xfrm>
          <a:prstGeom prst="rect">
            <a:avLst/>
          </a:prstGeom>
          <a:noFill/>
          <a:ln>
            <a:noFill/>
          </a:ln>
        </p:spPr>
        <p:txBody>
          <a:bodyPr spcFirstLastPara="1" wrap="square" lIns="91425" tIns="0" rIns="91425" bIns="0" anchor="t" anchorCtr="0">
            <a:noAutofit/>
          </a:bodyPr>
          <a:lstStyle/>
          <a:p>
            <a:pPr marL="457200" marR="0" lvl="0" indent="0" algn="ctr" rtl="0">
              <a:lnSpc>
                <a:spcPct val="90000"/>
              </a:lnSpc>
              <a:spcBef>
                <a:spcPts val="1000"/>
              </a:spcBef>
              <a:spcAft>
                <a:spcPts val="0"/>
              </a:spcAft>
              <a:buClr>
                <a:srgbClr val="3F3F3F"/>
              </a:buClr>
              <a:buSzPts val="2800"/>
              <a:buFont typeface="Arial"/>
              <a:buNone/>
            </a:pPr>
            <a:r>
              <a:rPr lang="en-US" sz="2200" b="0" i="0" u="none" strike="noStrike" cap="none">
                <a:solidFill>
                  <a:srgbClr val="3F3F3F"/>
                </a:solidFill>
                <a:latin typeface="Open Sans"/>
                <a:ea typeface="Open Sans"/>
                <a:cs typeface="Open Sans"/>
                <a:sym typeface="Open Sans"/>
              </a:rPr>
              <a:t>Before we begin, let</a:t>
            </a:r>
            <a:r>
              <a:rPr lang="en-US" sz="2200">
                <a:solidFill>
                  <a:srgbClr val="3F3F3F"/>
                </a:solidFill>
                <a:latin typeface="Open Sans"/>
                <a:ea typeface="Open Sans"/>
                <a:cs typeface="Open Sans"/>
                <a:sym typeface="Open Sans"/>
              </a:rPr>
              <a:t>’</a:t>
            </a:r>
            <a:r>
              <a:rPr lang="en-US" sz="2200" b="0" i="0" u="none" strike="noStrike" cap="none">
                <a:solidFill>
                  <a:srgbClr val="3F3F3F"/>
                </a:solidFill>
                <a:latin typeface="Open Sans"/>
                <a:ea typeface="Open Sans"/>
                <a:cs typeface="Open Sans"/>
                <a:sym typeface="Open Sans"/>
              </a:rPr>
              <a:t>s recall what we have covered till now:</a:t>
            </a:r>
            <a:endParaRPr sz="2200" b="0" i="0" u="none" strike="noStrike" cap="none">
              <a:solidFill>
                <a:srgbClr val="3F3F3F"/>
              </a:solidFill>
              <a:latin typeface="Open Sans"/>
              <a:ea typeface="Open Sans"/>
              <a:cs typeface="Open Sans"/>
              <a:sym typeface="Open Sans"/>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864"/>
        <p:cNvGrpSpPr/>
        <p:nvPr/>
      </p:nvGrpSpPr>
      <p:grpSpPr>
        <a:xfrm>
          <a:off x="0" y="0"/>
          <a:ext cx="0" cy="0"/>
          <a:chOff x="0" y="0"/>
          <a:chExt cx="0" cy="0"/>
        </a:xfrm>
      </p:grpSpPr>
      <p:grpSp>
        <p:nvGrpSpPr>
          <p:cNvPr id="865" name="Google Shape;865;p82"/>
          <p:cNvGrpSpPr/>
          <p:nvPr/>
        </p:nvGrpSpPr>
        <p:grpSpPr>
          <a:xfrm>
            <a:off x="1401535" y="3122429"/>
            <a:ext cx="13409885" cy="4713000"/>
            <a:chOff x="5103801" y="2873856"/>
            <a:chExt cx="6048395" cy="1306171"/>
          </a:xfrm>
        </p:grpSpPr>
        <p:sp>
          <p:nvSpPr>
            <p:cNvPr id="866" name="Google Shape;866;p82"/>
            <p:cNvSpPr/>
            <p:nvPr/>
          </p:nvSpPr>
          <p:spPr>
            <a:xfrm>
              <a:off x="5116778" y="2953739"/>
              <a:ext cx="6022442" cy="1196493"/>
            </a:xfrm>
            <a:prstGeom prst="rect">
              <a:avLst/>
            </a:prstGeom>
            <a:solidFill>
              <a:srgbClr val="666666"/>
            </a:solidFill>
            <a:ln w="9525" cap="flat" cmpd="sng">
              <a:solidFill>
                <a:srgbClr val="CCCCCC"/>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US" sz="2000" b="1" i="0" u="none" strike="noStrike" cap="none">
                  <a:solidFill>
                    <a:schemeClr val="lt1"/>
                  </a:solidFill>
                  <a:latin typeface="Courier New"/>
                  <a:ea typeface="Courier New"/>
                  <a:cs typeface="Courier New"/>
                  <a:sym typeface="Courier New"/>
                </a:rPr>
                <a:t>Users user = repository.findByEmailAndPassword(email, password).get();</a:t>
              </a:r>
              <a:endParaRPr/>
            </a:p>
            <a:p>
              <a:pPr marL="0" marR="0" lvl="0" indent="0" algn="l" rtl="0">
                <a:lnSpc>
                  <a:spcPct val="100000"/>
                </a:lnSpc>
                <a:spcBef>
                  <a:spcPts val="0"/>
                </a:spcBef>
                <a:spcAft>
                  <a:spcPts val="0"/>
                </a:spcAft>
                <a:buNone/>
              </a:pPr>
              <a:r>
                <a:rPr lang="en-US" sz="2000" b="1" i="0" u="none" strike="noStrike" cap="none">
                  <a:solidFill>
                    <a:schemeClr val="lt1"/>
                  </a:solidFill>
                  <a:latin typeface="Courier New"/>
                  <a:ea typeface="Courier New"/>
                  <a:cs typeface="Courier New"/>
                  <a:sym typeface="Courier New"/>
                </a:rPr>
                <a:t>		if(!user.getFullName().isEmpty()) {</a:t>
              </a:r>
              <a:endParaRPr/>
            </a:p>
            <a:p>
              <a:pPr marL="0" marR="0" lvl="0" indent="0" algn="l" rtl="0">
                <a:lnSpc>
                  <a:spcPct val="100000"/>
                </a:lnSpc>
                <a:spcBef>
                  <a:spcPts val="0"/>
                </a:spcBef>
                <a:spcAft>
                  <a:spcPts val="0"/>
                </a:spcAft>
                <a:buNone/>
              </a:pPr>
              <a:r>
                <a:rPr lang="en-US" sz="2000" b="1" i="0" u="none" strike="noStrike" cap="none">
                  <a:solidFill>
                    <a:schemeClr val="lt1"/>
                  </a:solidFill>
                  <a:latin typeface="Courier New"/>
                  <a:ea typeface="Courier New"/>
                  <a:cs typeface="Courier New"/>
                  <a:sym typeface="Courier New"/>
                </a:rPr>
                <a:t>			return new Response&lt;Users&gt;(101, TAG+" Logged In Successfully at "+date, null);</a:t>
              </a:r>
              <a:endParaRPr/>
            </a:p>
            <a:p>
              <a:pPr marL="0" marR="0" lvl="0" indent="0" algn="l" rtl="0">
                <a:lnSpc>
                  <a:spcPct val="100000"/>
                </a:lnSpc>
                <a:spcBef>
                  <a:spcPts val="0"/>
                </a:spcBef>
                <a:spcAft>
                  <a:spcPts val="0"/>
                </a:spcAft>
                <a:buNone/>
              </a:pPr>
              <a:r>
                <a:rPr lang="en-US" sz="2000" b="1" i="0" u="none" strike="noStrike" cap="none">
                  <a:solidFill>
                    <a:schemeClr val="lt1"/>
                  </a:solidFill>
                  <a:latin typeface="Courier New"/>
                  <a:ea typeface="Courier New"/>
                  <a:cs typeface="Courier New"/>
                  <a:sym typeface="Courier New"/>
                </a:rPr>
                <a:t>		}else {</a:t>
              </a:r>
              <a:endParaRPr/>
            </a:p>
            <a:p>
              <a:pPr marL="0" marR="0" lvl="0" indent="0" algn="l" rtl="0">
                <a:lnSpc>
                  <a:spcPct val="100000"/>
                </a:lnSpc>
                <a:spcBef>
                  <a:spcPts val="0"/>
                </a:spcBef>
                <a:spcAft>
                  <a:spcPts val="0"/>
                </a:spcAft>
                <a:buNone/>
              </a:pPr>
              <a:r>
                <a:rPr lang="en-US" sz="2000" b="1" i="0" u="none" strike="noStrike" cap="none">
                  <a:solidFill>
                    <a:schemeClr val="lt1"/>
                  </a:solidFill>
                  <a:latin typeface="Courier New"/>
                  <a:ea typeface="Courier New"/>
                  <a:cs typeface="Courier New"/>
                  <a:sym typeface="Courier New"/>
                </a:rPr>
                <a:t>			return new Response&lt;Users&gt;(201, TAG+" Authentication Failed at "+date, null);</a:t>
              </a:r>
              <a:endParaRPr/>
            </a:p>
            <a:p>
              <a:pPr marL="0" marR="0" lvl="0" indent="0" algn="l" rtl="0">
                <a:lnSpc>
                  <a:spcPct val="100000"/>
                </a:lnSpc>
                <a:spcBef>
                  <a:spcPts val="0"/>
                </a:spcBef>
                <a:spcAft>
                  <a:spcPts val="0"/>
                </a:spcAft>
                <a:buNone/>
              </a:pPr>
              <a:r>
                <a:rPr lang="en-US" sz="2000" b="1" i="0" u="none" strike="noStrike" cap="none">
                  <a:solidFill>
                    <a:schemeClr val="lt1"/>
                  </a:solidFill>
                  <a:latin typeface="Courier New"/>
                  <a:ea typeface="Courier New"/>
                  <a:cs typeface="Courier New"/>
                  <a:sym typeface="Courier New"/>
                </a:rPr>
                <a:t>		}</a:t>
              </a:r>
              <a:endParaRPr/>
            </a:p>
            <a:p>
              <a:pPr marL="0" marR="0" lvl="0" indent="0" algn="l" rtl="0">
                <a:lnSpc>
                  <a:spcPct val="100000"/>
                </a:lnSpc>
                <a:spcBef>
                  <a:spcPts val="0"/>
                </a:spcBef>
                <a:spcAft>
                  <a:spcPts val="0"/>
                </a:spcAft>
                <a:buNone/>
              </a:pPr>
              <a:r>
                <a:rPr lang="en-US" sz="2000" b="1" i="0" u="none" strike="noStrike" cap="none">
                  <a:solidFill>
                    <a:schemeClr val="lt1"/>
                  </a:solidFill>
                  <a:latin typeface="Courier New"/>
                  <a:ea typeface="Courier New"/>
                  <a:cs typeface="Courier New"/>
                  <a:sym typeface="Courier New"/>
                </a:rPr>
                <a:t>		</a:t>
              </a:r>
              <a:endParaRPr/>
            </a:p>
            <a:p>
              <a:pPr marL="0" marR="0" lvl="0" indent="0" algn="l" rtl="0">
                <a:lnSpc>
                  <a:spcPct val="100000"/>
                </a:lnSpc>
                <a:spcBef>
                  <a:spcPts val="0"/>
                </a:spcBef>
                <a:spcAft>
                  <a:spcPts val="0"/>
                </a:spcAft>
                <a:buNone/>
              </a:pPr>
              <a:r>
                <a:rPr lang="en-US" sz="2000" b="1" i="0" u="none" strike="noStrike" cap="none">
                  <a:solidFill>
                    <a:schemeClr val="lt1"/>
                  </a:solidFill>
                  <a:latin typeface="Courier New"/>
                  <a:ea typeface="Courier New"/>
                  <a:cs typeface="Courier New"/>
                  <a:sym typeface="Courier New"/>
                </a:rPr>
                <a:t>	}</a:t>
              </a:r>
              <a:endParaRPr/>
            </a:p>
            <a:p>
              <a:pPr marL="0" marR="0" lvl="0" indent="0" algn="l" rtl="0">
                <a:lnSpc>
                  <a:spcPct val="100000"/>
                </a:lnSpc>
                <a:spcBef>
                  <a:spcPts val="0"/>
                </a:spcBef>
                <a:spcAft>
                  <a:spcPts val="0"/>
                </a:spcAft>
                <a:buNone/>
              </a:pPr>
              <a:endParaRPr sz="2000" b="1" i="0" u="none" strike="noStrike" cap="none">
                <a:solidFill>
                  <a:schemeClr val="lt1"/>
                </a:solidFill>
                <a:latin typeface="Courier New"/>
                <a:ea typeface="Courier New"/>
                <a:cs typeface="Courier New"/>
                <a:sym typeface="Courier New"/>
              </a:endParaRPr>
            </a:p>
            <a:p>
              <a:pPr marL="0" marR="0" lvl="0" indent="0" algn="l" rtl="0">
                <a:lnSpc>
                  <a:spcPct val="100000"/>
                </a:lnSpc>
                <a:spcBef>
                  <a:spcPts val="0"/>
                </a:spcBef>
                <a:spcAft>
                  <a:spcPts val="0"/>
                </a:spcAft>
                <a:buNone/>
              </a:pPr>
              <a:r>
                <a:rPr lang="en-US" sz="2000" b="1" i="0" u="none" strike="noStrike" cap="none">
                  <a:solidFill>
                    <a:schemeClr val="lt1"/>
                  </a:solidFill>
                  <a:latin typeface="Courier New"/>
                  <a:ea typeface="Courier New"/>
                  <a:cs typeface="Courier New"/>
                  <a:sym typeface="Courier New"/>
                </a:rPr>
                <a:t>}</a:t>
              </a:r>
              <a:endParaRPr/>
            </a:p>
          </p:txBody>
        </p:sp>
        <p:sp>
          <p:nvSpPr>
            <p:cNvPr id="867" name="Google Shape;867;p82"/>
            <p:cNvSpPr/>
            <p:nvPr/>
          </p:nvSpPr>
          <p:spPr>
            <a:xfrm>
              <a:off x="5103801" y="2873856"/>
              <a:ext cx="6048395" cy="133709"/>
            </a:xfrm>
            <a:prstGeom prst="round2SameRect">
              <a:avLst>
                <a:gd name="adj1" fmla="val 27454"/>
                <a:gd name="adj2" fmla="val 0"/>
              </a:avLst>
            </a:prstGeom>
            <a:solidFill>
              <a:srgbClr val="CCCCCC"/>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8" name="Google Shape;868;p82"/>
            <p:cNvSpPr/>
            <p:nvPr/>
          </p:nvSpPr>
          <p:spPr>
            <a:xfrm>
              <a:off x="5103801" y="4150231"/>
              <a:ext cx="6048395" cy="29796"/>
            </a:xfrm>
            <a:prstGeom prst="rect">
              <a:avLst/>
            </a:prstGeom>
            <a:solidFill>
              <a:srgbClr val="B7B7B7"/>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69" name="Google Shape;869;p82"/>
          <p:cNvSpPr/>
          <p:nvPr/>
        </p:nvSpPr>
        <p:spPr>
          <a:xfrm>
            <a:off x="1442904" y="3649251"/>
            <a:ext cx="12673977" cy="2299854"/>
          </a:xfrm>
          <a:prstGeom prst="roundRect">
            <a:avLst>
              <a:gd name="adj" fmla="val 16667"/>
            </a:avLst>
          </a:prstGeom>
          <a:noFill/>
          <a:ln w="127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Open Sans"/>
              <a:ea typeface="Open Sans"/>
              <a:cs typeface="Open Sans"/>
              <a:sym typeface="Open Sans"/>
            </a:endParaRPr>
          </a:p>
        </p:txBody>
      </p:sp>
      <p:sp>
        <p:nvSpPr>
          <p:cNvPr id="870" name="Google Shape;870;p82"/>
          <p:cNvSpPr/>
          <p:nvPr/>
        </p:nvSpPr>
        <p:spPr>
          <a:xfrm>
            <a:off x="6326158" y="6935239"/>
            <a:ext cx="7626759" cy="1178022"/>
          </a:xfrm>
          <a:prstGeom prst="roundRect">
            <a:avLst>
              <a:gd name="adj" fmla="val 16667"/>
            </a:avLst>
          </a:prstGeom>
          <a:solidFill>
            <a:srgbClr val="93C47D"/>
          </a:solidFill>
          <a:ln>
            <a:noFill/>
          </a:ln>
        </p:spPr>
        <p:txBody>
          <a:bodyPr spcFirstLastPara="1" wrap="square" lIns="91425" tIns="45700" rIns="91425" bIns="45700" anchor="ctr" anchorCtr="0">
            <a:noAutofit/>
          </a:bodyPr>
          <a:lstStyle/>
          <a:p>
            <a:pPr marL="139700" marR="0" lvl="0" indent="0" algn="ctr" rtl="0">
              <a:lnSpc>
                <a:spcPct val="100000"/>
              </a:lnSpc>
              <a:spcBef>
                <a:spcPts val="0"/>
              </a:spcBef>
              <a:spcAft>
                <a:spcPts val="0"/>
              </a:spcAft>
              <a:buNone/>
            </a:pPr>
            <a:r>
              <a:rPr lang="en-US" sz="2000" b="0" i="0" u="none" strike="noStrike" cap="none" dirty="0">
                <a:solidFill>
                  <a:srgbClr val="3F3F3F"/>
                </a:solidFill>
                <a:latin typeface="Open Sans"/>
                <a:ea typeface="Open Sans"/>
                <a:cs typeface="Open Sans"/>
                <a:sym typeface="Open Sans"/>
              </a:rPr>
              <a:t>Return the Response Object from the </a:t>
            </a:r>
            <a:r>
              <a:rPr lang="en-US" sz="2000" b="0" i="0" u="none" strike="noStrike" cap="none" dirty="0" err="1">
                <a:solidFill>
                  <a:srgbClr val="3F3F3F"/>
                </a:solidFill>
                <a:latin typeface="Open Sans"/>
                <a:ea typeface="Open Sans"/>
                <a:cs typeface="Open Sans"/>
                <a:sym typeface="Open Sans"/>
              </a:rPr>
              <a:t>loginUser</a:t>
            </a:r>
            <a:r>
              <a:rPr lang="en-US" sz="2000" b="0" i="0" u="none" strike="noStrike" cap="none" dirty="0">
                <a:solidFill>
                  <a:srgbClr val="3F3F3F"/>
                </a:solidFill>
                <a:latin typeface="Open Sans"/>
                <a:ea typeface="Open Sans"/>
                <a:cs typeface="Open Sans"/>
                <a:sym typeface="Open Sans"/>
              </a:rPr>
              <a:t> method with code and message, else error code and error message, which will be sent as JSON to the client in response.</a:t>
            </a:r>
            <a:endParaRPr dirty="0"/>
          </a:p>
        </p:txBody>
      </p:sp>
      <p:sp>
        <p:nvSpPr>
          <p:cNvPr id="871" name="Google Shape;871;p82"/>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4400"/>
              <a:buNone/>
            </a:pPr>
            <a:r>
              <a:rPr lang="en-US">
                <a:solidFill>
                  <a:srgbClr val="3F3F3F"/>
                </a:solidFill>
              </a:rPr>
              <a:t>Implementating Micorservice for CRUD: User Login Operation</a:t>
            </a:r>
            <a:endParaRPr>
              <a:solidFill>
                <a:srgbClr val="3F3F3F"/>
              </a:solidFill>
            </a:endParaRPr>
          </a:p>
        </p:txBody>
      </p:sp>
      <p:sp>
        <p:nvSpPr>
          <p:cNvPr id="872" name="Google Shape;872;p82"/>
          <p:cNvSpPr/>
          <p:nvPr/>
        </p:nvSpPr>
        <p:spPr>
          <a:xfrm>
            <a:off x="1384698" y="1856155"/>
            <a:ext cx="13443561" cy="647599"/>
          </a:xfrm>
          <a:prstGeom prst="roundRect">
            <a:avLst>
              <a:gd name="adj" fmla="val 16667"/>
            </a:avLst>
          </a:prstGeom>
          <a:solidFill>
            <a:srgbClr val="F36B2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200" b="0" i="0" u="none" strike="noStrike" cap="none" dirty="0">
                <a:solidFill>
                  <a:schemeClr val="lt1"/>
                </a:solidFill>
                <a:latin typeface="Open Sans"/>
                <a:ea typeface="Open Sans"/>
                <a:cs typeface="Open Sans"/>
                <a:sym typeface="Open Sans"/>
              </a:rPr>
              <a:t>Use the </a:t>
            </a:r>
            <a:r>
              <a:rPr lang="en-US" sz="2200" b="0" i="0" u="none" strike="noStrike" cap="none" dirty="0" err="1">
                <a:solidFill>
                  <a:schemeClr val="lt1"/>
                </a:solidFill>
                <a:latin typeface="Open Sans"/>
                <a:ea typeface="Open Sans"/>
                <a:cs typeface="Open Sans"/>
                <a:sym typeface="Open Sans"/>
              </a:rPr>
              <a:t>CrudRepository</a:t>
            </a:r>
            <a:r>
              <a:rPr lang="en-US" sz="2200" dirty="0">
                <a:solidFill>
                  <a:schemeClr val="lt1"/>
                </a:solidFill>
                <a:latin typeface="Open Sans"/>
                <a:ea typeface="Open Sans"/>
                <a:cs typeface="Open Sans"/>
                <a:sym typeface="Open Sans"/>
              </a:rPr>
              <a:t> command </a:t>
            </a:r>
            <a:r>
              <a:rPr lang="en-US" sz="2200" b="0" i="0" u="none" strike="noStrike" cap="none" dirty="0">
                <a:solidFill>
                  <a:schemeClr val="lt1"/>
                </a:solidFill>
                <a:latin typeface="Open Sans"/>
                <a:ea typeface="Open Sans"/>
                <a:cs typeface="Open Sans"/>
                <a:sym typeface="Open Sans"/>
              </a:rPr>
              <a:t>and execute the </a:t>
            </a:r>
            <a:r>
              <a:rPr lang="en-US" sz="2200" b="0" i="0" u="none" strike="noStrike" cap="none" dirty="0" err="1">
                <a:solidFill>
                  <a:schemeClr val="lt1"/>
                </a:solidFill>
                <a:latin typeface="Open Sans"/>
                <a:ea typeface="Open Sans"/>
                <a:cs typeface="Open Sans"/>
                <a:sym typeface="Open Sans"/>
              </a:rPr>
              <a:t>findByEmailAndPassword</a:t>
            </a:r>
            <a:r>
              <a:rPr lang="en-US" sz="2200" b="0" i="0" u="none" strike="noStrike" cap="none" dirty="0">
                <a:solidFill>
                  <a:schemeClr val="lt1"/>
                </a:solidFill>
                <a:latin typeface="Open Sans"/>
                <a:ea typeface="Open Sans"/>
                <a:cs typeface="Open Sans"/>
                <a:sym typeface="Open Sans"/>
              </a:rPr>
              <a:t> method to get user object from table.</a:t>
            </a:r>
            <a:endParaRPr dirty="0"/>
          </a:p>
        </p:txBody>
      </p:sp>
      <p:cxnSp>
        <p:nvCxnSpPr>
          <p:cNvPr id="873" name="Google Shape;873;p82"/>
          <p:cNvCxnSpPr/>
          <p:nvPr/>
        </p:nvCxnSpPr>
        <p:spPr>
          <a:xfrm>
            <a:off x="11285034" y="5949105"/>
            <a:ext cx="0" cy="986134"/>
          </a:xfrm>
          <a:prstGeom prst="straightConnector1">
            <a:avLst/>
          </a:prstGeom>
          <a:noFill/>
          <a:ln w="19050" cap="flat" cmpd="sng">
            <a:solidFill>
              <a:srgbClr val="FF0000"/>
            </a:solidFill>
            <a:prstDash val="solid"/>
            <a:miter lim="800000"/>
            <a:headEnd type="none" w="sm" len="sm"/>
            <a:tailEnd type="triangle" w="lg" len="lg"/>
          </a:ln>
        </p:spPr>
      </p:cxnSp>
      <p:pic>
        <p:nvPicPr>
          <p:cNvPr id="874" name="Google Shape;874;p82"/>
          <p:cNvPicPr preferRelativeResize="0"/>
          <p:nvPr/>
        </p:nvPicPr>
        <p:blipFill rotWithShape="1">
          <a:blip r:embed="rId3">
            <a:alphaModFix/>
          </a:blip>
          <a:srcRect t="6807" b="6798"/>
          <a:stretch/>
        </p:blipFill>
        <p:spPr>
          <a:xfrm>
            <a:off x="372271" y="901295"/>
            <a:ext cx="15933812" cy="9107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879"/>
        <p:cNvGrpSpPr/>
        <p:nvPr/>
      </p:nvGrpSpPr>
      <p:grpSpPr>
        <a:xfrm>
          <a:off x="0" y="0"/>
          <a:ext cx="0" cy="0"/>
          <a:chOff x="0" y="0"/>
          <a:chExt cx="0" cy="0"/>
        </a:xfrm>
      </p:grpSpPr>
      <p:sp>
        <p:nvSpPr>
          <p:cNvPr id="880" name="Google Shape;880;p83"/>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4400"/>
              <a:buNone/>
            </a:pPr>
            <a:r>
              <a:rPr lang="en-US">
                <a:solidFill>
                  <a:srgbClr val="3F3F3F"/>
                </a:solidFill>
              </a:rPr>
              <a:t>Implementating Micorservice for CRUD: Complete UserController Class</a:t>
            </a:r>
            <a:endParaRPr>
              <a:solidFill>
                <a:srgbClr val="3F3F3F"/>
              </a:solidFill>
            </a:endParaRPr>
          </a:p>
        </p:txBody>
      </p:sp>
      <p:sp>
        <p:nvSpPr>
          <p:cNvPr id="881" name="Google Shape;881;p83"/>
          <p:cNvSpPr/>
          <p:nvPr/>
        </p:nvSpPr>
        <p:spPr>
          <a:xfrm>
            <a:off x="2764403" y="1363071"/>
            <a:ext cx="10727193" cy="43088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2200" b="0" i="0" u="none" strike="noStrike" cap="none" dirty="0">
                <a:solidFill>
                  <a:srgbClr val="3F3F3F"/>
                </a:solidFill>
                <a:latin typeface="Open Sans"/>
                <a:ea typeface="Open Sans"/>
                <a:cs typeface="Open Sans"/>
                <a:sym typeface="Open Sans"/>
              </a:rPr>
              <a:t>Implement all the remaining controller classes for various models.</a:t>
            </a:r>
            <a:endParaRPr dirty="0"/>
          </a:p>
        </p:txBody>
      </p:sp>
      <p:pic>
        <p:nvPicPr>
          <p:cNvPr id="882" name="Google Shape;882;p83"/>
          <p:cNvPicPr preferRelativeResize="0"/>
          <p:nvPr/>
        </p:nvPicPr>
        <p:blipFill rotWithShape="1">
          <a:blip r:embed="rId3">
            <a:alphaModFix/>
          </a:blip>
          <a:srcRect b="2200"/>
          <a:stretch/>
        </p:blipFill>
        <p:spPr>
          <a:xfrm>
            <a:off x="2226824" y="2124075"/>
            <a:ext cx="11802231" cy="6119813"/>
          </a:xfrm>
          <a:prstGeom prst="rect">
            <a:avLst/>
          </a:prstGeom>
          <a:noFill/>
          <a:ln>
            <a:noFill/>
          </a:ln>
        </p:spPr>
      </p:pic>
      <p:pic>
        <p:nvPicPr>
          <p:cNvPr id="883" name="Google Shape;883;p83"/>
          <p:cNvPicPr preferRelativeResize="0"/>
          <p:nvPr/>
        </p:nvPicPr>
        <p:blipFill rotWithShape="1">
          <a:blip r:embed="rId4">
            <a:alphaModFix/>
          </a:blip>
          <a:srcRect t="6807" b="6798"/>
          <a:stretch/>
        </p:blipFill>
        <p:spPr>
          <a:xfrm>
            <a:off x="-743932" y="901295"/>
            <a:ext cx="18315507" cy="9107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99"/>
        <p:cNvGrpSpPr/>
        <p:nvPr/>
      </p:nvGrpSpPr>
      <p:grpSpPr>
        <a:xfrm>
          <a:off x="0" y="0"/>
          <a:ext cx="0" cy="0"/>
          <a:chOff x="0" y="0"/>
          <a:chExt cx="0" cy="0"/>
        </a:xfrm>
      </p:grpSpPr>
      <p:sp>
        <p:nvSpPr>
          <p:cNvPr id="500" name="Google Shape;500;p7"/>
          <p:cNvSpPr txBox="1">
            <a:spLocks noGrp="1"/>
          </p:cNvSpPr>
          <p:nvPr>
            <p:ph type="body" idx="1"/>
          </p:nvPr>
        </p:nvSpPr>
        <p:spPr>
          <a:xfrm>
            <a:off x="0" y="4114800"/>
            <a:ext cx="16256001" cy="9144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1000"/>
              </a:spcBef>
              <a:spcAft>
                <a:spcPts val="0"/>
              </a:spcAft>
              <a:buClr>
                <a:srgbClr val="3F3F3F"/>
              </a:buClr>
              <a:buSzPts val="2800"/>
              <a:buNone/>
            </a:pPr>
            <a:r>
              <a:rPr lang="en-US" dirty="0"/>
              <a:t>Create APIs</a:t>
            </a:r>
            <a:endParaRPr dirty="0"/>
          </a:p>
        </p:txBody>
      </p:sp>
    </p:spTree>
    <p:extLst>
      <p:ext uri="{BB962C8B-B14F-4D97-AF65-F5344CB8AC3E}">
        <p14:creationId xmlns:p14="http://schemas.microsoft.com/office/powerpoint/2010/main" val="288351285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888"/>
        <p:cNvGrpSpPr/>
        <p:nvPr/>
      </p:nvGrpSpPr>
      <p:grpSpPr>
        <a:xfrm>
          <a:off x="0" y="0"/>
          <a:ext cx="0" cy="0"/>
          <a:chOff x="0" y="0"/>
          <a:chExt cx="0" cy="0"/>
        </a:xfrm>
      </p:grpSpPr>
      <p:grpSp>
        <p:nvGrpSpPr>
          <p:cNvPr id="889" name="Google Shape;889;p84"/>
          <p:cNvGrpSpPr/>
          <p:nvPr/>
        </p:nvGrpSpPr>
        <p:grpSpPr>
          <a:xfrm>
            <a:off x="2438833" y="3017406"/>
            <a:ext cx="11305309" cy="5184300"/>
            <a:chOff x="5103801" y="2873856"/>
            <a:chExt cx="6048395" cy="1306171"/>
          </a:xfrm>
        </p:grpSpPr>
        <p:sp>
          <p:nvSpPr>
            <p:cNvPr id="890" name="Google Shape;890;p84"/>
            <p:cNvSpPr/>
            <p:nvPr/>
          </p:nvSpPr>
          <p:spPr>
            <a:xfrm>
              <a:off x="5116778" y="2953739"/>
              <a:ext cx="6022442" cy="1196493"/>
            </a:xfrm>
            <a:prstGeom prst="rect">
              <a:avLst/>
            </a:prstGeom>
            <a:solidFill>
              <a:srgbClr val="666666"/>
            </a:solidFill>
            <a:ln w="9525" cap="flat" cmpd="sng">
              <a:solidFill>
                <a:srgbClr val="CCCCCC"/>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US" sz="2000" b="1" i="0" u="none" strike="noStrike" cap="none">
                  <a:solidFill>
                    <a:schemeClr val="lt1"/>
                  </a:solidFill>
                  <a:latin typeface="Courier New"/>
                  <a:ea typeface="Courier New"/>
                  <a:cs typeface="Courier New"/>
                  <a:sym typeface="Courier New"/>
                </a:rPr>
                <a:t>@RestController</a:t>
              </a:r>
              <a:endParaRPr sz="2000" b="1" i="0" u="none" strike="noStrike" cap="none">
                <a:solidFill>
                  <a:schemeClr val="lt1"/>
                </a:solidFill>
                <a:latin typeface="Courier New"/>
                <a:ea typeface="Courier New"/>
                <a:cs typeface="Courier New"/>
                <a:sym typeface="Courier New"/>
              </a:endParaRPr>
            </a:p>
            <a:p>
              <a:pPr marL="0" marR="0" lvl="0" indent="0" algn="l" rtl="0">
                <a:lnSpc>
                  <a:spcPct val="100000"/>
                </a:lnSpc>
                <a:spcBef>
                  <a:spcPts val="0"/>
                </a:spcBef>
                <a:spcAft>
                  <a:spcPts val="0"/>
                </a:spcAft>
                <a:buNone/>
              </a:pPr>
              <a:r>
                <a:rPr lang="en-US" sz="2000" b="1" i="0" u="none" strike="noStrike" cap="none">
                  <a:solidFill>
                    <a:schemeClr val="lt1"/>
                  </a:solidFill>
                  <a:latin typeface="Courier New"/>
                  <a:ea typeface="Courier New"/>
                  <a:cs typeface="Courier New"/>
                  <a:sym typeface="Courier New"/>
                </a:rPr>
                <a:t>@RequestMapping("/categories")</a:t>
              </a:r>
              <a:endParaRPr/>
            </a:p>
            <a:p>
              <a:pPr marL="0" marR="0" lvl="0" indent="0" algn="l" rtl="0">
                <a:lnSpc>
                  <a:spcPct val="100000"/>
                </a:lnSpc>
                <a:spcBef>
                  <a:spcPts val="0"/>
                </a:spcBef>
                <a:spcAft>
                  <a:spcPts val="0"/>
                </a:spcAft>
                <a:buNone/>
              </a:pPr>
              <a:r>
                <a:rPr lang="en-US" sz="2000" b="1" i="0" u="none" strike="noStrike" cap="none">
                  <a:solidFill>
                    <a:schemeClr val="lt1"/>
                  </a:solidFill>
                  <a:latin typeface="Courier New"/>
                  <a:ea typeface="Courier New"/>
                  <a:cs typeface="Courier New"/>
                  <a:sym typeface="Courier New"/>
                </a:rPr>
                <a:t>public class CategoriesController {</a:t>
              </a:r>
              <a:endParaRPr/>
            </a:p>
            <a:p>
              <a:pPr marL="0" marR="0" lvl="0" indent="0" algn="l" rtl="0">
                <a:lnSpc>
                  <a:spcPct val="100000"/>
                </a:lnSpc>
                <a:spcBef>
                  <a:spcPts val="0"/>
                </a:spcBef>
                <a:spcAft>
                  <a:spcPts val="0"/>
                </a:spcAft>
                <a:buNone/>
              </a:pPr>
              <a:r>
                <a:rPr lang="en-US" sz="2000" b="1" i="0" u="none" strike="noStrike" cap="none">
                  <a:solidFill>
                    <a:schemeClr val="lt1"/>
                  </a:solidFill>
                  <a:latin typeface="Courier New"/>
                  <a:ea typeface="Courier New"/>
                  <a:cs typeface="Courier New"/>
                  <a:sym typeface="Courier New"/>
                </a:rPr>
                <a:t>	// implement web methods here</a:t>
              </a:r>
              <a:endParaRPr/>
            </a:p>
            <a:p>
              <a:pPr marL="0" marR="0" lvl="0" indent="0" algn="l" rtl="0">
                <a:lnSpc>
                  <a:spcPct val="100000"/>
                </a:lnSpc>
                <a:spcBef>
                  <a:spcPts val="0"/>
                </a:spcBef>
                <a:spcAft>
                  <a:spcPts val="0"/>
                </a:spcAft>
                <a:buNone/>
              </a:pPr>
              <a:r>
                <a:rPr lang="en-US" sz="2000" b="1" i="0" u="none" strike="noStrike" cap="none">
                  <a:solidFill>
                    <a:schemeClr val="lt1"/>
                  </a:solidFill>
                  <a:latin typeface="Courier New"/>
                  <a:ea typeface="Courier New"/>
                  <a:cs typeface="Courier New"/>
                  <a:sym typeface="Courier New"/>
                </a:rPr>
                <a:t>}</a:t>
              </a:r>
              <a:endParaRPr/>
            </a:p>
            <a:p>
              <a:pPr marL="0" marR="0" lvl="0" indent="0" algn="l" rtl="0">
                <a:lnSpc>
                  <a:spcPct val="100000"/>
                </a:lnSpc>
                <a:spcBef>
                  <a:spcPts val="0"/>
                </a:spcBef>
                <a:spcAft>
                  <a:spcPts val="0"/>
                </a:spcAft>
                <a:buNone/>
              </a:pPr>
              <a:endParaRPr sz="2000" b="1" i="0" u="none" strike="noStrike" cap="none">
                <a:solidFill>
                  <a:schemeClr val="lt1"/>
                </a:solidFill>
                <a:latin typeface="Courier New"/>
                <a:ea typeface="Courier New"/>
                <a:cs typeface="Courier New"/>
                <a:sym typeface="Courier New"/>
              </a:endParaRPr>
            </a:p>
            <a:p>
              <a:pPr marL="0" marR="0" lvl="0" indent="0" algn="l" rtl="0">
                <a:lnSpc>
                  <a:spcPct val="100000"/>
                </a:lnSpc>
                <a:spcBef>
                  <a:spcPts val="0"/>
                </a:spcBef>
                <a:spcAft>
                  <a:spcPts val="0"/>
                </a:spcAft>
                <a:buNone/>
              </a:pPr>
              <a:endParaRPr sz="1400" b="1" i="0" u="none" strike="noStrike" cap="none">
                <a:solidFill>
                  <a:schemeClr val="lt1"/>
                </a:solidFill>
                <a:latin typeface="Courier New"/>
                <a:ea typeface="Courier New"/>
                <a:cs typeface="Courier New"/>
                <a:sym typeface="Courier New"/>
              </a:endParaRPr>
            </a:p>
          </p:txBody>
        </p:sp>
        <p:sp>
          <p:nvSpPr>
            <p:cNvPr id="891" name="Google Shape;891;p84"/>
            <p:cNvSpPr/>
            <p:nvPr/>
          </p:nvSpPr>
          <p:spPr>
            <a:xfrm>
              <a:off x="5103801" y="2873856"/>
              <a:ext cx="6048395" cy="133709"/>
            </a:xfrm>
            <a:prstGeom prst="round2SameRect">
              <a:avLst>
                <a:gd name="adj1" fmla="val 27454"/>
                <a:gd name="adj2" fmla="val 0"/>
              </a:avLst>
            </a:prstGeom>
            <a:solidFill>
              <a:srgbClr val="CCCCCC"/>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2" name="Google Shape;892;p84"/>
            <p:cNvSpPr/>
            <p:nvPr/>
          </p:nvSpPr>
          <p:spPr>
            <a:xfrm>
              <a:off x="5103801" y="4150231"/>
              <a:ext cx="6048395" cy="29796"/>
            </a:xfrm>
            <a:prstGeom prst="rect">
              <a:avLst/>
            </a:prstGeom>
            <a:solidFill>
              <a:srgbClr val="B7B7B7"/>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93" name="Google Shape;893;p84"/>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4400"/>
              <a:buNone/>
            </a:pPr>
            <a:r>
              <a:rPr lang="en-US"/>
              <a:t>CategoriesController.java: Implementation as RestController for Categories</a:t>
            </a:r>
            <a:endParaRPr>
              <a:solidFill>
                <a:srgbClr val="3F3F3F"/>
              </a:solidFill>
            </a:endParaRPr>
          </a:p>
        </p:txBody>
      </p:sp>
      <p:sp>
        <p:nvSpPr>
          <p:cNvPr id="894" name="Google Shape;894;p84"/>
          <p:cNvSpPr/>
          <p:nvPr/>
        </p:nvSpPr>
        <p:spPr>
          <a:xfrm>
            <a:off x="2502606" y="4627421"/>
            <a:ext cx="4858316" cy="717244"/>
          </a:xfrm>
          <a:prstGeom prst="roundRect">
            <a:avLst>
              <a:gd name="adj" fmla="val 16667"/>
            </a:avLst>
          </a:prstGeom>
          <a:noFill/>
          <a:ln w="127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Open Sans"/>
              <a:ea typeface="Open Sans"/>
              <a:cs typeface="Open Sans"/>
              <a:sym typeface="Open Sans"/>
            </a:endParaRPr>
          </a:p>
        </p:txBody>
      </p:sp>
      <p:sp>
        <p:nvSpPr>
          <p:cNvPr id="895" name="Google Shape;895;p84"/>
          <p:cNvSpPr/>
          <p:nvPr/>
        </p:nvSpPr>
        <p:spPr>
          <a:xfrm>
            <a:off x="8628132" y="4397681"/>
            <a:ext cx="5330464" cy="1176723"/>
          </a:xfrm>
          <a:prstGeom prst="roundRect">
            <a:avLst>
              <a:gd name="adj" fmla="val 16667"/>
            </a:avLst>
          </a:prstGeom>
          <a:solidFill>
            <a:srgbClr val="93C47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000" b="0" i="0" u="none" strike="noStrike" cap="none" dirty="0">
                <a:solidFill>
                  <a:srgbClr val="3F3F3F"/>
                </a:solidFill>
                <a:latin typeface="Open Sans"/>
                <a:ea typeface="Open Sans"/>
                <a:cs typeface="Open Sans"/>
                <a:sym typeface="Open Sans"/>
              </a:rPr>
              <a:t>Annotate with @RestController to mark it as controller and @RequestMapping will have path as users to reach the controller.</a:t>
            </a:r>
            <a:endParaRPr sz="2000" b="0" i="0" u="none" strike="noStrike" cap="none" dirty="0">
              <a:solidFill>
                <a:srgbClr val="3F3F3F"/>
              </a:solidFill>
              <a:latin typeface="Open Sans"/>
              <a:ea typeface="Open Sans"/>
              <a:cs typeface="Open Sans"/>
              <a:sym typeface="Open Sans"/>
            </a:endParaRPr>
          </a:p>
        </p:txBody>
      </p:sp>
      <p:sp>
        <p:nvSpPr>
          <p:cNvPr id="896" name="Google Shape;896;p84"/>
          <p:cNvSpPr/>
          <p:nvPr/>
        </p:nvSpPr>
        <p:spPr>
          <a:xfrm>
            <a:off x="3342661" y="5604661"/>
            <a:ext cx="4668747" cy="334599"/>
          </a:xfrm>
          <a:prstGeom prst="roundRect">
            <a:avLst>
              <a:gd name="adj" fmla="val 16667"/>
            </a:avLst>
          </a:prstGeom>
          <a:noFill/>
          <a:ln w="127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Open Sans"/>
              <a:ea typeface="Open Sans"/>
              <a:cs typeface="Open Sans"/>
              <a:sym typeface="Open Sans"/>
            </a:endParaRPr>
          </a:p>
        </p:txBody>
      </p:sp>
      <p:sp>
        <p:nvSpPr>
          <p:cNvPr id="897" name="Google Shape;897;p84"/>
          <p:cNvSpPr/>
          <p:nvPr/>
        </p:nvSpPr>
        <p:spPr>
          <a:xfrm>
            <a:off x="3451851" y="6556676"/>
            <a:ext cx="4480346" cy="730652"/>
          </a:xfrm>
          <a:prstGeom prst="roundRect">
            <a:avLst>
              <a:gd name="adj" fmla="val 16667"/>
            </a:avLst>
          </a:prstGeom>
          <a:solidFill>
            <a:srgbClr val="93C47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000" b="0" i="0" u="none" strike="noStrike" cap="none">
                <a:solidFill>
                  <a:srgbClr val="3F3F3F"/>
                </a:solidFill>
                <a:latin typeface="Open Sans"/>
                <a:ea typeface="Open Sans"/>
                <a:cs typeface="Open Sans"/>
                <a:sym typeface="Open Sans"/>
              </a:rPr>
              <a:t>Implement the web methods to perform CRUD operations.</a:t>
            </a:r>
            <a:endParaRPr sz="2000" b="0" i="0" u="none" strike="noStrike" cap="none">
              <a:solidFill>
                <a:srgbClr val="3F3F3F"/>
              </a:solidFill>
              <a:latin typeface="Open Sans"/>
              <a:ea typeface="Open Sans"/>
              <a:cs typeface="Open Sans"/>
              <a:sym typeface="Open Sans"/>
            </a:endParaRPr>
          </a:p>
        </p:txBody>
      </p:sp>
      <p:sp>
        <p:nvSpPr>
          <p:cNvPr id="898" name="Google Shape;898;p84"/>
          <p:cNvSpPr/>
          <p:nvPr/>
        </p:nvSpPr>
        <p:spPr>
          <a:xfrm>
            <a:off x="2609507" y="1421911"/>
            <a:ext cx="11110381" cy="1069233"/>
          </a:xfrm>
          <a:prstGeom prst="roundRect">
            <a:avLst>
              <a:gd name="adj" fmla="val 16667"/>
            </a:avLst>
          </a:prstGeom>
          <a:solidFill>
            <a:srgbClr val="F36B2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200" b="0" i="0" u="none" strike="noStrike" cap="none">
                <a:solidFill>
                  <a:schemeClr val="lt1"/>
                </a:solidFill>
                <a:latin typeface="Open Sans"/>
                <a:ea typeface="Open Sans"/>
                <a:cs typeface="Open Sans"/>
                <a:sym typeface="Open Sans"/>
              </a:rPr>
              <a:t>CategoriesController class will handle HTTP Request and Response from the client to perform various CRUD Operations for various categories.</a:t>
            </a:r>
            <a:endParaRPr sz="2200" b="1" i="0" u="none" strike="noStrike" cap="none">
              <a:solidFill>
                <a:schemeClr val="lt1"/>
              </a:solidFill>
              <a:latin typeface="Open Sans"/>
              <a:ea typeface="Open Sans"/>
              <a:cs typeface="Open Sans"/>
              <a:sym typeface="Open Sans"/>
            </a:endParaRPr>
          </a:p>
        </p:txBody>
      </p:sp>
      <p:cxnSp>
        <p:nvCxnSpPr>
          <p:cNvPr id="899" name="Google Shape;899;p84"/>
          <p:cNvCxnSpPr/>
          <p:nvPr/>
        </p:nvCxnSpPr>
        <p:spPr>
          <a:xfrm>
            <a:off x="7354000" y="4961958"/>
            <a:ext cx="1296000" cy="0"/>
          </a:xfrm>
          <a:prstGeom prst="straightConnector1">
            <a:avLst/>
          </a:prstGeom>
          <a:noFill/>
          <a:ln w="19050" cap="flat" cmpd="sng">
            <a:solidFill>
              <a:srgbClr val="FF0000"/>
            </a:solidFill>
            <a:prstDash val="solid"/>
            <a:miter lim="800000"/>
            <a:headEnd type="none" w="sm" len="sm"/>
            <a:tailEnd type="triangle" w="lg" len="lg"/>
          </a:ln>
        </p:spPr>
      </p:cxnSp>
      <p:cxnSp>
        <p:nvCxnSpPr>
          <p:cNvPr id="900" name="Google Shape;900;p84"/>
          <p:cNvCxnSpPr/>
          <p:nvPr/>
        </p:nvCxnSpPr>
        <p:spPr>
          <a:xfrm>
            <a:off x="6869151" y="5939260"/>
            <a:ext cx="0" cy="612000"/>
          </a:xfrm>
          <a:prstGeom prst="straightConnector1">
            <a:avLst/>
          </a:prstGeom>
          <a:noFill/>
          <a:ln w="19050" cap="flat" cmpd="sng">
            <a:solidFill>
              <a:srgbClr val="FF0000"/>
            </a:solidFill>
            <a:prstDash val="solid"/>
            <a:miter lim="800000"/>
            <a:headEnd type="none" w="sm" len="sm"/>
            <a:tailEnd type="triangle" w="lg" len="lg"/>
          </a:ln>
        </p:spPr>
      </p:cxnSp>
      <p:pic>
        <p:nvPicPr>
          <p:cNvPr id="901" name="Google Shape;901;p84"/>
          <p:cNvPicPr preferRelativeResize="0"/>
          <p:nvPr/>
        </p:nvPicPr>
        <p:blipFill rotWithShape="1">
          <a:blip r:embed="rId3">
            <a:alphaModFix/>
          </a:blip>
          <a:srcRect t="6807" b="6798"/>
          <a:stretch/>
        </p:blipFill>
        <p:spPr>
          <a:xfrm>
            <a:off x="-1307319" y="901295"/>
            <a:ext cx="19442280" cy="9107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906"/>
        <p:cNvGrpSpPr/>
        <p:nvPr/>
      </p:nvGrpSpPr>
      <p:grpSpPr>
        <a:xfrm>
          <a:off x="0" y="0"/>
          <a:ext cx="0" cy="0"/>
          <a:chOff x="0" y="0"/>
          <a:chExt cx="0" cy="0"/>
        </a:xfrm>
      </p:grpSpPr>
      <p:grpSp>
        <p:nvGrpSpPr>
          <p:cNvPr id="907" name="Google Shape;907;p85"/>
          <p:cNvGrpSpPr/>
          <p:nvPr/>
        </p:nvGrpSpPr>
        <p:grpSpPr>
          <a:xfrm>
            <a:off x="2438833" y="3017406"/>
            <a:ext cx="11305309" cy="5184300"/>
            <a:chOff x="5103801" y="2873856"/>
            <a:chExt cx="6048395" cy="1306171"/>
          </a:xfrm>
        </p:grpSpPr>
        <p:sp>
          <p:nvSpPr>
            <p:cNvPr id="908" name="Google Shape;908;p85"/>
            <p:cNvSpPr/>
            <p:nvPr/>
          </p:nvSpPr>
          <p:spPr>
            <a:xfrm>
              <a:off x="5116778" y="2953739"/>
              <a:ext cx="6022442" cy="1196493"/>
            </a:xfrm>
            <a:prstGeom prst="rect">
              <a:avLst/>
            </a:prstGeom>
            <a:solidFill>
              <a:srgbClr val="666666"/>
            </a:solidFill>
            <a:ln w="9525" cap="flat" cmpd="sng">
              <a:solidFill>
                <a:srgbClr val="CCCCCC"/>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US" sz="2000" b="1" i="0" u="none" strike="noStrike" cap="none">
                  <a:solidFill>
                    <a:schemeClr val="lt1"/>
                  </a:solidFill>
                  <a:latin typeface="Courier New"/>
                  <a:ea typeface="Courier New"/>
                  <a:cs typeface="Courier New"/>
                  <a:sym typeface="Courier New"/>
                </a:rPr>
                <a:t>@RestController</a:t>
              </a:r>
              <a:endParaRPr sz="2000" b="1" i="0" u="none" strike="noStrike" cap="none">
                <a:solidFill>
                  <a:schemeClr val="lt1"/>
                </a:solidFill>
                <a:latin typeface="Courier New"/>
                <a:ea typeface="Courier New"/>
                <a:cs typeface="Courier New"/>
                <a:sym typeface="Courier New"/>
              </a:endParaRPr>
            </a:p>
            <a:p>
              <a:pPr marL="0" marR="0" lvl="0" indent="0" algn="l" rtl="0">
                <a:lnSpc>
                  <a:spcPct val="100000"/>
                </a:lnSpc>
                <a:spcBef>
                  <a:spcPts val="0"/>
                </a:spcBef>
                <a:spcAft>
                  <a:spcPts val="0"/>
                </a:spcAft>
                <a:buNone/>
              </a:pPr>
              <a:r>
                <a:rPr lang="en-US" sz="2000" b="1" i="0" u="none" strike="noStrike" cap="none">
                  <a:solidFill>
                    <a:schemeClr val="lt1"/>
                  </a:solidFill>
                  <a:latin typeface="Courier New"/>
                  <a:ea typeface="Courier New"/>
                  <a:cs typeface="Courier New"/>
                  <a:sym typeface="Courier New"/>
                </a:rPr>
                <a:t>@RequestMapping("/products")</a:t>
              </a:r>
              <a:endParaRPr/>
            </a:p>
            <a:p>
              <a:pPr marL="0" marR="0" lvl="0" indent="0" algn="l" rtl="0">
                <a:lnSpc>
                  <a:spcPct val="100000"/>
                </a:lnSpc>
                <a:spcBef>
                  <a:spcPts val="0"/>
                </a:spcBef>
                <a:spcAft>
                  <a:spcPts val="0"/>
                </a:spcAft>
                <a:buNone/>
              </a:pPr>
              <a:r>
                <a:rPr lang="en-US" sz="2000" b="1" i="0" u="none" strike="noStrike" cap="none">
                  <a:solidFill>
                    <a:schemeClr val="lt1"/>
                  </a:solidFill>
                  <a:latin typeface="Courier New"/>
                  <a:ea typeface="Courier New"/>
                  <a:cs typeface="Courier New"/>
                  <a:sym typeface="Courier New"/>
                </a:rPr>
                <a:t>public class ProductsController {</a:t>
              </a:r>
              <a:endParaRPr/>
            </a:p>
            <a:p>
              <a:pPr marL="0" marR="0" lvl="0" indent="0" algn="l" rtl="0">
                <a:lnSpc>
                  <a:spcPct val="100000"/>
                </a:lnSpc>
                <a:spcBef>
                  <a:spcPts val="0"/>
                </a:spcBef>
                <a:spcAft>
                  <a:spcPts val="0"/>
                </a:spcAft>
                <a:buNone/>
              </a:pPr>
              <a:r>
                <a:rPr lang="en-US" sz="2000" b="1" i="0" u="none" strike="noStrike" cap="none">
                  <a:solidFill>
                    <a:schemeClr val="lt1"/>
                  </a:solidFill>
                  <a:latin typeface="Courier New"/>
                  <a:ea typeface="Courier New"/>
                  <a:cs typeface="Courier New"/>
                  <a:sym typeface="Courier New"/>
                </a:rPr>
                <a:t>	// implement web methods here</a:t>
              </a:r>
              <a:endParaRPr/>
            </a:p>
            <a:p>
              <a:pPr marL="0" marR="0" lvl="0" indent="0" algn="l" rtl="0">
                <a:lnSpc>
                  <a:spcPct val="100000"/>
                </a:lnSpc>
                <a:spcBef>
                  <a:spcPts val="0"/>
                </a:spcBef>
                <a:spcAft>
                  <a:spcPts val="0"/>
                </a:spcAft>
                <a:buNone/>
              </a:pPr>
              <a:r>
                <a:rPr lang="en-US" sz="2000" b="1" i="0" u="none" strike="noStrike" cap="none">
                  <a:solidFill>
                    <a:schemeClr val="lt1"/>
                  </a:solidFill>
                  <a:latin typeface="Courier New"/>
                  <a:ea typeface="Courier New"/>
                  <a:cs typeface="Courier New"/>
                  <a:sym typeface="Courier New"/>
                </a:rPr>
                <a:t>}</a:t>
              </a:r>
              <a:endParaRPr sz="1400" b="1" i="0" u="none" strike="noStrike" cap="none">
                <a:solidFill>
                  <a:schemeClr val="lt1"/>
                </a:solidFill>
                <a:latin typeface="Courier New"/>
                <a:ea typeface="Courier New"/>
                <a:cs typeface="Courier New"/>
                <a:sym typeface="Courier New"/>
              </a:endParaRPr>
            </a:p>
          </p:txBody>
        </p:sp>
        <p:sp>
          <p:nvSpPr>
            <p:cNvPr id="909" name="Google Shape;909;p85"/>
            <p:cNvSpPr/>
            <p:nvPr/>
          </p:nvSpPr>
          <p:spPr>
            <a:xfrm>
              <a:off x="5103801" y="2873856"/>
              <a:ext cx="6048395" cy="133709"/>
            </a:xfrm>
            <a:prstGeom prst="round2SameRect">
              <a:avLst>
                <a:gd name="adj1" fmla="val 27454"/>
                <a:gd name="adj2" fmla="val 0"/>
              </a:avLst>
            </a:prstGeom>
            <a:solidFill>
              <a:srgbClr val="CCCCCC"/>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0" name="Google Shape;910;p85"/>
            <p:cNvSpPr/>
            <p:nvPr/>
          </p:nvSpPr>
          <p:spPr>
            <a:xfrm>
              <a:off x="5103801" y="4150231"/>
              <a:ext cx="6048395" cy="29796"/>
            </a:xfrm>
            <a:prstGeom prst="rect">
              <a:avLst/>
            </a:prstGeom>
            <a:solidFill>
              <a:srgbClr val="B7B7B7"/>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911" name="Google Shape;911;p85"/>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4400"/>
              <a:buNone/>
            </a:pPr>
            <a:r>
              <a:rPr lang="en-US">
                <a:solidFill>
                  <a:srgbClr val="3F3F3F"/>
                </a:solidFill>
              </a:rPr>
              <a:t>ProductsController.java: Implementation as RestController for Products </a:t>
            </a:r>
            <a:endParaRPr>
              <a:solidFill>
                <a:srgbClr val="3F3F3F"/>
              </a:solidFill>
            </a:endParaRPr>
          </a:p>
        </p:txBody>
      </p:sp>
      <p:sp>
        <p:nvSpPr>
          <p:cNvPr id="912" name="Google Shape;912;p85"/>
          <p:cNvSpPr/>
          <p:nvPr/>
        </p:nvSpPr>
        <p:spPr>
          <a:xfrm>
            <a:off x="2502606" y="4867261"/>
            <a:ext cx="4858316" cy="717244"/>
          </a:xfrm>
          <a:prstGeom prst="roundRect">
            <a:avLst>
              <a:gd name="adj" fmla="val 16667"/>
            </a:avLst>
          </a:prstGeom>
          <a:noFill/>
          <a:ln w="127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Open Sans"/>
              <a:ea typeface="Open Sans"/>
              <a:cs typeface="Open Sans"/>
              <a:sym typeface="Open Sans"/>
            </a:endParaRPr>
          </a:p>
        </p:txBody>
      </p:sp>
      <p:sp>
        <p:nvSpPr>
          <p:cNvPr id="913" name="Google Shape;913;p85"/>
          <p:cNvSpPr/>
          <p:nvPr/>
        </p:nvSpPr>
        <p:spPr>
          <a:xfrm>
            <a:off x="8628131" y="4637521"/>
            <a:ext cx="5349125" cy="1176723"/>
          </a:xfrm>
          <a:prstGeom prst="roundRect">
            <a:avLst>
              <a:gd name="adj" fmla="val 16667"/>
            </a:avLst>
          </a:prstGeom>
          <a:solidFill>
            <a:srgbClr val="93C47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000" b="0" i="0" u="none" strike="noStrike" cap="none" dirty="0">
                <a:solidFill>
                  <a:srgbClr val="3F3F3F"/>
                </a:solidFill>
                <a:latin typeface="Open Sans"/>
                <a:ea typeface="Open Sans"/>
                <a:cs typeface="Open Sans"/>
                <a:sym typeface="Open Sans"/>
              </a:rPr>
              <a:t>Annotate with @RestController to mark it as controller, and @RequestMapping will have path as users to reach the controller.</a:t>
            </a:r>
            <a:endParaRPr sz="2000" b="0" i="0" u="none" strike="noStrike" cap="none" dirty="0">
              <a:solidFill>
                <a:srgbClr val="3F3F3F"/>
              </a:solidFill>
              <a:latin typeface="Open Sans"/>
              <a:ea typeface="Open Sans"/>
              <a:cs typeface="Open Sans"/>
              <a:sym typeface="Open Sans"/>
            </a:endParaRPr>
          </a:p>
        </p:txBody>
      </p:sp>
      <p:sp>
        <p:nvSpPr>
          <p:cNvPr id="914" name="Google Shape;914;p85"/>
          <p:cNvSpPr/>
          <p:nvPr/>
        </p:nvSpPr>
        <p:spPr>
          <a:xfrm>
            <a:off x="3342661" y="5874481"/>
            <a:ext cx="4668747" cy="334599"/>
          </a:xfrm>
          <a:prstGeom prst="roundRect">
            <a:avLst>
              <a:gd name="adj" fmla="val 16667"/>
            </a:avLst>
          </a:prstGeom>
          <a:noFill/>
          <a:ln w="127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Open Sans"/>
              <a:ea typeface="Open Sans"/>
              <a:cs typeface="Open Sans"/>
              <a:sym typeface="Open Sans"/>
            </a:endParaRPr>
          </a:p>
        </p:txBody>
      </p:sp>
      <p:sp>
        <p:nvSpPr>
          <p:cNvPr id="915" name="Google Shape;915;p85"/>
          <p:cNvSpPr/>
          <p:nvPr/>
        </p:nvSpPr>
        <p:spPr>
          <a:xfrm>
            <a:off x="3451852" y="6785080"/>
            <a:ext cx="4480346" cy="730652"/>
          </a:xfrm>
          <a:prstGeom prst="roundRect">
            <a:avLst>
              <a:gd name="adj" fmla="val 16667"/>
            </a:avLst>
          </a:prstGeom>
          <a:solidFill>
            <a:srgbClr val="93C47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000" b="0" i="0" u="none" strike="noStrike" cap="none">
                <a:solidFill>
                  <a:srgbClr val="3F3F3F"/>
                </a:solidFill>
                <a:latin typeface="Open Sans"/>
                <a:ea typeface="Open Sans"/>
                <a:cs typeface="Open Sans"/>
                <a:sym typeface="Open Sans"/>
              </a:rPr>
              <a:t>Implement the web methods to perform CRUD operations.</a:t>
            </a:r>
            <a:endParaRPr sz="2000" b="0" i="0" u="none" strike="noStrike" cap="none">
              <a:solidFill>
                <a:srgbClr val="3F3F3F"/>
              </a:solidFill>
              <a:latin typeface="Open Sans"/>
              <a:ea typeface="Open Sans"/>
              <a:cs typeface="Open Sans"/>
              <a:sym typeface="Open Sans"/>
            </a:endParaRPr>
          </a:p>
        </p:txBody>
      </p:sp>
      <p:sp>
        <p:nvSpPr>
          <p:cNvPr id="916" name="Google Shape;916;p85"/>
          <p:cNvSpPr/>
          <p:nvPr/>
        </p:nvSpPr>
        <p:spPr>
          <a:xfrm>
            <a:off x="2572809" y="1437938"/>
            <a:ext cx="11110381" cy="983227"/>
          </a:xfrm>
          <a:prstGeom prst="roundRect">
            <a:avLst>
              <a:gd name="adj" fmla="val 16667"/>
            </a:avLst>
          </a:prstGeom>
          <a:solidFill>
            <a:srgbClr val="F36B2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200" b="0" i="0" u="none" strike="noStrike" cap="none" dirty="0" err="1">
                <a:solidFill>
                  <a:schemeClr val="lt1"/>
                </a:solidFill>
                <a:latin typeface="Open Sans"/>
                <a:ea typeface="Open Sans"/>
                <a:cs typeface="Open Sans"/>
                <a:sym typeface="Open Sans"/>
              </a:rPr>
              <a:t>ProductsController</a:t>
            </a:r>
            <a:r>
              <a:rPr lang="en-US" sz="2200" b="0" i="0" u="none" strike="noStrike" cap="none" dirty="0">
                <a:solidFill>
                  <a:schemeClr val="lt1"/>
                </a:solidFill>
                <a:latin typeface="Open Sans"/>
                <a:ea typeface="Open Sans"/>
                <a:cs typeface="Open Sans"/>
                <a:sym typeface="Open Sans"/>
              </a:rPr>
              <a:t> class will handle HTTP Request and Response from the client to perform various CRUD Operations for various products on </a:t>
            </a:r>
            <a:r>
              <a:rPr lang="en-US" sz="2200" dirty="0">
                <a:solidFill>
                  <a:schemeClr val="lt1"/>
                </a:solidFill>
                <a:latin typeface="Open Sans"/>
                <a:ea typeface="Open Sans"/>
                <a:cs typeface="Open Sans"/>
                <a:sym typeface="Open Sans"/>
              </a:rPr>
              <a:t>E-</a:t>
            </a:r>
            <a:r>
              <a:rPr lang="en-US" sz="2200" b="0" i="0" u="none" strike="noStrike" cap="none" dirty="0">
                <a:solidFill>
                  <a:schemeClr val="lt1"/>
                </a:solidFill>
                <a:latin typeface="Open Sans"/>
                <a:ea typeface="Open Sans"/>
                <a:cs typeface="Open Sans"/>
                <a:sym typeface="Open Sans"/>
              </a:rPr>
              <a:t>Store.</a:t>
            </a:r>
            <a:endParaRPr sz="2200" b="1" i="0" u="none" strike="noStrike" cap="none" dirty="0">
              <a:solidFill>
                <a:schemeClr val="lt1"/>
              </a:solidFill>
              <a:latin typeface="Open Sans"/>
              <a:ea typeface="Open Sans"/>
              <a:cs typeface="Open Sans"/>
              <a:sym typeface="Open Sans"/>
            </a:endParaRPr>
          </a:p>
        </p:txBody>
      </p:sp>
      <p:cxnSp>
        <p:nvCxnSpPr>
          <p:cNvPr id="917" name="Google Shape;917;p85"/>
          <p:cNvCxnSpPr/>
          <p:nvPr/>
        </p:nvCxnSpPr>
        <p:spPr>
          <a:xfrm>
            <a:off x="7360922" y="5162680"/>
            <a:ext cx="1188000" cy="0"/>
          </a:xfrm>
          <a:prstGeom prst="straightConnector1">
            <a:avLst/>
          </a:prstGeom>
          <a:noFill/>
          <a:ln w="19050" cap="flat" cmpd="sng">
            <a:solidFill>
              <a:srgbClr val="FF0000"/>
            </a:solidFill>
            <a:prstDash val="solid"/>
            <a:miter lim="800000"/>
            <a:headEnd type="none" w="sm" len="sm"/>
            <a:tailEnd type="triangle" w="lg" len="lg"/>
          </a:ln>
        </p:spPr>
      </p:cxnSp>
      <p:cxnSp>
        <p:nvCxnSpPr>
          <p:cNvPr id="918" name="Google Shape;918;p85"/>
          <p:cNvCxnSpPr/>
          <p:nvPr/>
        </p:nvCxnSpPr>
        <p:spPr>
          <a:xfrm>
            <a:off x="6400800" y="6209080"/>
            <a:ext cx="0" cy="576000"/>
          </a:xfrm>
          <a:prstGeom prst="straightConnector1">
            <a:avLst/>
          </a:prstGeom>
          <a:noFill/>
          <a:ln w="19050" cap="flat" cmpd="sng">
            <a:solidFill>
              <a:srgbClr val="FF0000"/>
            </a:solidFill>
            <a:prstDash val="solid"/>
            <a:miter lim="800000"/>
            <a:headEnd type="none" w="sm" len="sm"/>
            <a:tailEnd type="triangle" w="lg" len="lg"/>
          </a:ln>
        </p:spPr>
      </p:cxnSp>
      <p:pic>
        <p:nvPicPr>
          <p:cNvPr id="919" name="Google Shape;919;p85"/>
          <p:cNvPicPr preferRelativeResize="0"/>
          <p:nvPr/>
        </p:nvPicPr>
        <p:blipFill rotWithShape="1">
          <a:blip r:embed="rId3">
            <a:alphaModFix/>
          </a:blip>
          <a:srcRect t="6807" b="6798"/>
          <a:stretch/>
        </p:blipFill>
        <p:spPr>
          <a:xfrm>
            <a:off x="-563488" y="901295"/>
            <a:ext cx="17954619" cy="9107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924"/>
        <p:cNvGrpSpPr/>
        <p:nvPr/>
      </p:nvGrpSpPr>
      <p:grpSpPr>
        <a:xfrm>
          <a:off x="0" y="0"/>
          <a:ext cx="0" cy="0"/>
          <a:chOff x="0" y="0"/>
          <a:chExt cx="0" cy="0"/>
        </a:xfrm>
      </p:grpSpPr>
      <p:grpSp>
        <p:nvGrpSpPr>
          <p:cNvPr id="925" name="Google Shape;925;p86"/>
          <p:cNvGrpSpPr/>
          <p:nvPr/>
        </p:nvGrpSpPr>
        <p:grpSpPr>
          <a:xfrm>
            <a:off x="2438833" y="3017406"/>
            <a:ext cx="11305309" cy="5184300"/>
            <a:chOff x="5103801" y="2873856"/>
            <a:chExt cx="6048395" cy="1306171"/>
          </a:xfrm>
        </p:grpSpPr>
        <p:sp>
          <p:nvSpPr>
            <p:cNvPr id="926" name="Google Shape;926;p86"/>
            <p:cNvSpPr/>
            <p:nvPr/>
          </p:nvSpPr>
          <p:spPr>
            <a:xfrm>
              <a:off x="5116778" y="2953739"/>
              <a:ext cx="6022442" cy="1196493"/>
            </a:xfrm>
            <a:prstGeom prst="rect">
              <a:avLst/>
            </a:prstGeom>
            <a:solidFill>
              <a:srgbClr val="666666"/>
            </a:solidFill>
            <a:ln w="9525" cap="flat" cmpd="sng">
              <a:solidFill>
                <a:srgbClr val="CCCCCC"/>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US" sz="2000" b="1" i="0" u="none" strike="noStrike" cap="none">
                  <a:solidFill>
                    <a:schemeClr val="lt1"/>
                  </a:solidFill>
                  <a:latin typeface="Courier New"/>
                  <a:ea typeface="Courier New"/>
                  <a:cs typeface="Courier New"/>
                  <a:sym typeface="Courier New"/>
                </a:rPr>
                <a:t>@RestController</a:t>
              </a:r>
              <a:endParaRPr sz="2000" b="1" i="0" u="none" strike="noStrike" cap="none">
                <a:solidFill>
                  <a:schemeClr val="lt1"/>
                </a:solidFill>
                <a:latin typeface="Courier New"/>
                <a:ea typeface="Courier New"/>
                <a:cs typeface="Courier New"/>
                <a:sym typeface="Courier New"/>
              </a:endParaRPr>
            </a:p>
            <a:p>
              <a:pPr marL="0" marR="0" lvl="0" indent="0" algn="l" rtl="0">
                <a:lnSpc>
                  <a:spcPct val="100000"/>
                </a:lnSpc>
                <a:spcBef>
                  <a:spcPts val="0"/>
                </a:spcBef>
                <a:spcAft>
                  <a:spcPts val="0"/>
                </a:spcAft>
                <a:buNone/>
              </a:pPr>
              <a:r>
                <a:rPr lang="en-US" sz="2000" b="1" i="0" u="none" strike="noStrike" cap="none">
                  <a:solidFill>
                    <a:schemeClr val="lt1"/>
                  </a:solidFill>
                  <a:latin typeface="Courier New"/>
                  <a:ea typeface="Courier New"/>
                  <a:cs typeface="Courier New"/>
                  <a:sym typeface="Courier New"/>
                </a:rPr>
                <a:t>@RequestMapping("/orders")</a:t>
              </a:r>
              <a:endParaRPr/>
            </a:p>
            <a:p>
              <a:pPr marL="0" marR="0" lvl="0" indent="0" algn="l" rtl="0">
                <a:lnSpc>
                  <a:spcPct val="100000"/>
                </a:lnSpc>
                <a:spcBef>
                  <a:spcPts val="0"/>
                </a:spcBef>
                <a:spcAft>
                  <a:spcPts val="0"/>
                </a:spcAft>
                <a:buNone/>
              </a:pPr>
              <a:r>
                <a:rPr lang="en-US" sz="2000" b="1" i="0" u="none" strike="noStrike" cap="none">
                  <a:solidFill>
                    <a:schemeClr val="lt1"/>
                  </a:solidFill>
                  <a:latin typeface="Courier New"/>
                  <a:ea typeface="Courier New"/>
                  <a:cs typeface="Courier New"/>
                  <a:sym typeface="Courier New"/>
                </a:rPr>
                <a:t>public class OrdersController {</a:t>
              </a:r>
              <a:endParaRPr/>
            </a:p>
            <a:p>
              <a:pPr marL="0" marR="0" lvl="0" indent="0" algn="l" rtl="0">
                <a:lnSpc>
                  <a:spcPct val="100000"/>
                </a:lnSpc>
                <a:spcBef>
                  <a:spcPts val="0"/>
                </a:spcBef>
                <a:spcAft>
                  <a:spcPts val="0"/>
                </a:spcAft>
                <a:buNone/>
              </a:pPr>
              <a:r>
                <a:rPr lang="en-US" sz="2000" b="1" i="0" u="none" strike="noStrike" cap="none">
                  <a:solidFill>
                    <a:schemeClr val="lt1"/>
                  </a:solidFill>
                  <a:latin typeface="Courier New"/>
                  <a:ea typeface="Courier New"/>
                  <a:cs typeface="Courier New"/>
                  <a:sym typeface="Courier New"/>
                </a:rPr>
                <a:t>	// implement web methods here</a:t>
              </a:r>
              <a:endParaRPr/>
            </a:p>
            <a:p>
              <a:pPr marL="0" marR="0" lvl="0" indent="0" algn="l" rtl="0">
                <a:lnSpc>
                  <a:spcPct val="100000"/>
                </a:lnSpc>
                <a:spcBef>
                  <a:spcPts val="0"/>
                </a:spcBef>
                <a:spcAft>
                  <a:spcPts val="0"/>
                </a:spcAft>
                <a:buNone/>
              </a:pPr>
              <a:r>
                <a:rPr lang="en-US" sz="2000" b="1" i="0" u="none" strike="noStrike" cap="none">
                  <a:solidFill>
                    <a:schemeClr val="lt1"/>
                  </a:solidFill>
                  <a:latin typeface="Courier New"/>
                  <a:ea typeface="Courier New"/>
                  <a:cs typeface="Courier New"/>
                  <a:sym typeface="Courier New"/>
                </a:rPr>
                <a:t>}</a:t>
              </a:r>
              <a:endParaRPr/>
            </a:p>
          </p:txBody>
        </p:sp>
        <p:sp>
          <p:nvSpPr>
            <p:cNvPr id="927" name="Google Shape;927;p86"/>
            <p:cNvSpPr/>
            <p:nvPr/>
          </p:nvSpPr>
          <p:spPr>
            <a:xfrm>
              <a:off x="5103801" y="2873856"/>
              <a:ext cx="6048395" cy="133709"/>
            </a:xfrm>
            <a:prstGeom prst="round2SameRect">
              <a:avLst>
                <a:gd name="adj1" fmla="val 27454"/>
                <a:gd name="adj2" fmla="val 0"/>
              </a:avLst>
            </a:prstGeom>
            <a:solidFill>
              <a:srgbClr val="CCCCCC"/>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8" name="Google Shape;928;p86"/>
            <p:cNvSpPr/>
            <p:nvPr/>
          </p:nvSpPr>
          <p:spPr>
            <a:xfrm>
              <a:off x="5103801" y="4150231"/>
              <a:ext cx="6048395" cy="29796"/>
            </a:xfrm>
            <a:prstGeom prst="rect">
              <a:avLst/>
            </a:prstGeom>
            <a:solidFill>
              <a:srgbClr val="B7B7B7"/>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929" name="Google Shape;929;p86"/>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4400"/>
              <a:buNone/>
            </a:pPr>
            <a:r>
              <a:rPr lang="en-US">
                <a:solidFill>
                  <a:srgbClr val="3F3F3F"/>
                </a:solidFill>
              </a:rPr>
              <a:t>OrdersController.java: Implementation as RestController for Orders</a:t>
            </a:r>
            <a:endParaRPr>
              <a:solidFill>
                <a:srgbClr val="3F3F3F"/>
              </a:solidFill>
            </a:endParaRPr>
          </a:p>
        </p:txBody>
      </p:sp>
      <p:sp>
        <p:nvSpPr>
          <p:cNvPr id="930" name="Google Shape;930;p86"/>
          <p:cNvSpPr/>
          <p:nvPr/>
        </p:nvSpPr>
        <p:spPr>
          <a:xfrm>
            <a:off x="2502606" y="4867261"/>
            <a:ext cx="4858316" cy="717244"/>
          </a:xfrm>
          <a:prstGeom prst="roundRect">
            <a:avLst>
              <a:gd name="adj" fmla="val 16667"/>
            </a:avLst>
          </a:prstGeom>
          <a:noFill/>
          <a:ln w="127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Open Sans"/>
              <a:ea typeface="Open Sans"/>
              <a:cs typeface="Open Sans"/>
              <a:sym typeface="Open Sans"/>
            </a:endParaRPr>
          </a:p>
        </p:txBody>
      </p:sp>
      <p:sp>
        <p:nvSpPr>
          <p:cNvPr id="931" name="Google Shape;931;p86"/>
          <p:cNvSpPr/>
          <p:nvPr/>
        </p:nvSpPr>
        <p:spPr>
          <a:xfrm>
            <a:off x="8628131" y="4637521"/>
            <a:ext cx="5405109" cy="1176723"/>
          </a:xfrm>
          <a:prstGeom prst="roundRect">
            <a:avLst>
              <a:gd name="adj" fmla="val 16667"/>
            </a:avLst>
          </a:prstGeom>
          <a:solidFill>
            <a:srgbClr val="93C47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000" b="0" i="0" u="none" strike="noStrike" cap="none" dirty="0">
                <a:solidFill>
                  <a:srgbClr val="3F3F3F"/>
                </a:solidFill>
                <a:latin typeface="Open Sans"/>
                <a:ea typeface="Open Sans"/>
                <a:cs typeface="Open Sans"/>
                <a:sym typeface="Open Sans"/>
              </a:rPr>
              <a:t>Annotate with @RestController to mark it as controller and @RequestMapping will have path as users to reach the controller.</a:t>
            </a:r>
            <a:endParaRPr sz="2000" b="0" i="0" u="none" strike="noStrike" cap="none" dirty="0">
              <a:solidFill>
                <a:srgbClr val="3F3F3F"/>
              </a:solidFill>
              <a:latin typeface="Open Sans"/>
              <a:ea typeface="Open Sans"/>
              <a:cs typeface="Open Sans"/>
              <a:sym typeface="Open Sans"/>
            </a:endParaRPr>
          </a:p>
        </p:txBody>
      </p:sp>
      <p:sp>
        <p:nvSpPr>
          <p:cNvPr id="932" name="Google Shape;932;p86"/>
          <p:cNvSpPr/>
          <p:nvPr/>
        </p:nvSpPr>
        <p:spPr>
          <a:xfrm>
            <a:off x="3342661" y="5874481"/>
            <a:ext cx="4668747" cy="334599"/>
          </a:xfrm>
          <a:prstGeom prst="roundRect">
            <a:avLst>
              <a:gd name="adj" fmla="val 16667"/>
            </a:avLst>
          </a:prstGeom>
          <a:noFill/>
          <a:ln w="127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Open Sans"/>
              <a:ea typeface="Open Sans"/>
              <a:cs typeface="Open Sans"/>
              <a:sym typeface="Open Sans"/>
            </a:endParaRPr>
          </a:p>
        </p:txBody>
      </p:sp>
      <p:sp>
        <p:nvSpPr>
          <p:cNvPr id="933" name="Google Shape;933;p86"/>
          <p:cNvSpPr/>
          <p:nvPr/>
        </p:nvSpPr>
        <p:spPr>
          <a:xfrm>
            <a:off x="3451851" y="6826496"/>
            <a:ext cx="4480346" cy="730652"/>
          </a:xfrm>
          <a:prstGeom prst="roundRect">
            <a:avLst>
              <a:gd name="adj" fmla="val 16667"/>
            </a:avLst>
          </a:prstGeom>
          <a:solidFill>
            <a:srgbClr val="93C47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000" b="0" i="0" u="none" strike="noStrike" cap="none">
                <a:solidFill>
                  <a:srgbClr val="3F3F3F"/>
                </a:solidFill>
                <a:latin typeface="Open Sans"/>
                <a:ea typeface="Open Sans"/>
                <a:cs typeface="Open Sans"/>
                <a:sym typeface="Open Sans"/>
              </a:rPr>
              <a:t>Implement the web methods to perform CRUD operations.</a:t>
            </a:r>
            <a:endParaRPr sz="2000" b="0" i="0" u="none" strike="noStrike" cap="none">
              <a:solidFill>
                <a:srgbClr val="3F3F3F"/>
              </a:solidFill>
              <a:latin typeface="Open Sans"/>
              <a:ea typeface="Open Sans"/>
              <a:cs typeface="Open Sans"/>
              <a:sym typeface="Open Sans"/>
            </a:endParaRPr>
          </a:p>
        </p:txBody>
      </p:sp>
      <p:sp>
        <p:nvSpPr>
          <p:cNvPr id="934" name="Google Shape;934;p86"/>
          <p:cNvSpPr/>
          <p:nvPr/>
        </p:nvSpPr>
        <p:spPr>
          <a:xfrm>
            <a:off x="2572809" y="1601588"/>
            <a:ext cx="11110381" cy="861955"/>
          </a:xfrm>
          <a:prstGeom prst="roundRect">
            <a:avLst>
              <a:gd name="adj" fmla="val 16667"/>
            </a:avLst>
          </a:prstGeom>
          <a:solidFill>
            <a:srgbClr val="F36B2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200" b="0" i="0" u="none" strike="noStrike" cap="none">
                <a:solidFill>
                  <a:schemeClr val="lt1"/>
                </a:solidFill>
                <a:latin typeface="Open Sans"/>
                <a:ea typeface="Open Sans"/>
                <a:cs typeface="Open Sans"/>
                <a:sym typeface="Open Sans"/>
              </a:rPr>
              <a:t>OrdersController class will handle HTTP Request and Response from the client to perform various CRUD Operations for Orders.</a:t>
            </a:r>
            <a:endParaRPr sz="2200" b="1" i="0" u="none" strike="noStrike" cap="none">
              <a:solidFill>
                <a:schemeClr val="lt1"/>
              </a:solidFill>
              <a:latin typeface="Open Sans"/>
              <a:ea typeface="Open Sans"/>
              <a:cs typeface="Open Sans"/>
              <a:sym typeface="Open Sans"/>
            </a:endParaRPr>
          </a:p>
        </p:txBody>
      </p:sp>
      <p:cxnSp>
        <p:nvCxnSpPr>
          <p:cNvPr id="935" name="Google Shape;935;p86"/>
          <p:cNvCxnSpPr/>
          <p:nvPr/>
        </p:nvCxnSpPr>
        <p:spPr>
          <a:xfrm>
            <a:off x="7360922" y="5162680"/>
            <a:ext cx="1188000" cy="0"/>
          </a:xfrm>
          <a:prstGeom prst="straightConnector1">
            <a:avLst/>
          </a:prstGeom>
          <a:noFill/>
          <a:ln w="19050" cap="flat" cmpd="sng">
            <a:solidFill>
              <a:srgbClr val="FF0000"/>
            </a:solidFill>
            <a:prstDash val="solid"/>
            <a:miter lim="800000"/>
            <a:headEnd type="none" w="sm" len="sm"/>
            <a:tailEnd type="triangle" w="lg" len="lg"/>
          </a:ln>
        </p:spPr>
      </p:cxnSp>
      <p:cxnSp>
        <p:nvCxnSpPr>
          <p:cNvPr id="936" name="Google Shape;936;p86"/>
          <p:cNvCxnSpPr/>
          <p:nvPr/>
        </p:nvCxnSpPr>
        <p:spPr>
          <a:xfrm>
            <a:off x="6668429" y="6209080"/>
            <a:ext cx="0" cy="612000"/>
          </a:xfrm>
          <a:prstGeom prst="straightConnector1">
            <a:avLst/>
          </a:prstGeom>
          <a:noFill/>
          <a:ln w="19050" cap="flat" cmpd="sng">
            <a:solidFill>
              <a:srgbClr val="FF0000"/>
            </a:solidFill>
            <a:prstDash val="solid"/>
            <a:miter lim="800000"/>
            <a:headEnd type="none" w="sm" len="sm"/>
            <a:tailEnd type="triangle" w="lg" len="lg"/>
          </a:ln>
        </p:spPr>
      </p:cxnSp>
      <p:pic>
        <p:nvPicPr>
          <p:cNvPr id="937" name="Google Shape;937;p86"/>
          <p:cNvPicPr preferRelativeResize="0"/>
          <p:nvPr/>
        </p:nvPicPr>
        <p:blipFill rotWithShape="1">
          <a:blip r:embed="rId3">
            <a:alphaModFix/>
          </a:blip>
          <a:srcRect t="6807" b="6798"/>
          <a:stretch/>
        </p:blipFill>
        <p:spPr>
          <a:xfrm>
            <a:off x="-213197" y="901295"/>
            <a:ext cx="17254036" cy="9107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942"/>
        <p:cNvGrpSpPr/>
        <p:nvPr/>
      </p:nvGrpSpPr>
      <p:grpSpPr>
        <a:xfrm>
          <a:off x="0" y="0"/>
          <a:ext cx="0" cy="0"/>
          <a:chOff x="0" y="0"/>
          <a:chExt cx="0" cy="0"/>
        </a:xfrm>
      </p:grpSpPr>
      <p:grpSp>
        <p:nvGrpSpPr>
          <p:cNvPr id="943" name="Google Shape;943;p87"/>
          <p:cNvGrpSpPr/>
          <p:nvPr/>
        </p:nvGrpSpPr>
        <p:grpSpPr>
          <a:xfrm>
            <a:off x="2438833" y="3017406"/>
            <a:ext cx="11305309" cy="5184300"/>
            <a:chOff x="5103801" y="2873856"/>
            <a:chExt cx="6048395" cy="1306171"/>
          </a:xfrm>
        </p:grpSpPr>
        <p:sp>
          <p:nvSpPr>
            <p:cNvPr id="944" name="Google Shape;944;p87"/>
            <p:cNvSpPr/>
            <p:nvPr/>
          </p:nvSpPr>
          <p:spPr>
            <a:xfrm>
              <a:off x="5116778" y="2953739"/>
              <a:ext cx="6022442" cy="1196493"/>
            </a:xfrm>
            <a:prstGeom prst="rect">
              <a:avLst/>
            </a:prstGeom>
            <a:solidFill>
              <a:srgbClr val="666666"/>
            </a:solidFill>
            <a:ln w="9525" cap="flat" cmpd="sng">
              <a:solidFill>
                <a:srgbClr val="CCCCCC"/>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US" sz="2000" b="1" i="0" u="none" strike="noStrike" cap="none">
                  <a:solidFill>
                    <a:schemeClr val="lt1"/>
                  </a:solidFill>
                  <a:latin typeface="Courier New"/>
                  <a:ea typeface="Courier New"/>
                  <a:cs typeface="Courier New"/>
                  <a:sym typeface="Courier New"/>
                </a:rPr>
                <a:t>@RestController</a:t>
              </a:r>
              <a:endParaRPr sz="2000" b="1" i="0" u="none" strike="noStrike" cap="none">
                <a:solidFill>
                  <a:schemeClr val="lt1"/>
                </a:solidFill>
                <a:latin typeface="Courier New"/>
                <a:ea typeface="Courier New"/>
                <a:cs typeface="Courier New"/>
                <a:sym typeface="Courier New"/>
              </a:endParaRPr>
            </a:p>
            <a:p>
              <a:pPr marL="0" marR="0" lvl="0" indent="0" algn="l" rtl="0">
                <a:lnSpc>
                  <a:spcPct val="100000"/>
                </a:lnSpc>
                <a:spcBef>
                  <a:spcPts val="0"/>
                </a:spcBef>
                <a:spcAft>
                  <a:spcPts val="0"/>
                </a:spcAft>
                <a:buNone/>
              </a:pPr>
              <a:r>
                <a:rPr lang="en-US" sz="2000" b="1" i="0" u="none" strike="noStrike" cap="none">
                  <a:solidFill>
                    <a:schemeClr val="lt1"/>
                  </a:solidFill>
                  <a:latin typeface="Courier New"/>
                  <a:ea typeface="Courier New"/>
                  <a:cs typeface="Courier New"/>
                  <a:sym typeface="Courier New"/>
                </a:rPr>
                <a:t>@RequestMapping("/"orderitems)</a:t>
              </a:r>
              <a:endParaRPr/>
            </a:p>
            <a:p>
              <a:pPr marL="0" marR="0" lvl="0" indent="0" algn="l" rtl="0">
                <a:lnSpc>
                  <a:spcPct val="100000"/>
                </a:lnSpc>
                <a:spcBef>
                  <a:spcPts val="0"/>
                </a:spcBef>
                <a:spcAft>
                  <a:spcPts val="0"/>
                </a:spcAft>
                <a:buNone/>
              </a:pPr>
              <a:r>
                <a:rPr lang="en-US" sz="2000" b="1" i="0" u="none" strike="noStrike" cap="none">
                  <a:solidFill>
                    <a:schemeClr val="lt1"/>
                  </a:solidFill>
                  <a:latin typeface="Courier New"/>
                  <a:ea typeface="Courier New"/>
                  <a:cs typeface="Courier New"/>
                  <a:sym typeface="Courier New"/>
                </a:rPr>
                <a:t>public class OrderItemsController {</a:t>
              </a:r>
              <a:endParaRPr/>
            </a:p>
            <a:p>
              <a:pPr marL="0" marR="0" lvl="0" indent="0" algn="l" rtl="0">
                <a:lnSpc>
                  <a:spcPct val="100000"/>
                </a:lnSpc>
                <a:spcBef>
                  <a:spcPts val="0"/>
                </a:spcBef>
                <a:spcAft>
                  <a:spcPts val="0"/>
                </a:spcAft>
                <a:buNone/>
              </a:pPr>
              <a:r>
                <a:rPr lang="en-US" sz="2000" b="1" i="0" u="none" strike="noStrike" cap="none">
                  <a:solidFill>
                    <a:schemeClr val="lt1"/>
                  </a:solidFill>
                  <a:latin typeface="Courier New"/>
                  <a:ea typeface="Courier New"/>
                  <a:cs typeface="Courier New"/>
                  <a:sym typeface="Courier New"/>
                </a:rPr>
                <a:t>	// implement web methods here</a:t>
              </a:r>
              <a:endParaRPr/>
            </a:p>
            <a:p>
              <a:pPr marL="0" marR="0" lvl="0" indent="0" algn="l" rtl="0">
                <a:lnSpc>
                  <a:spcPct val="100000"/>
                </a:lnSpc>
                <a:spcBef>
                  <a:spcPts val="0"/>
                </a:spcBef>
                <a:spcAft>
                  <a:spcPts val="0"/>
                </a:spcAft>
                <a:buNone/>
              </a:pPr>
              <a:r>
                <a:rPr lang="en-US" sz="2000" b="1" i="0" u="none" strike="noStrike" cap="none">
                  <a:solidFill>
                    <a:schemeClr val="lt1"/>
                  </a:solidFill>
                  <a:latin typeface="Courier New"/>
                  <a:ea typeface="Courier New"/>
                  <a:cs typeface="Courier New"/>
                  <a:sym typeface="Courier New"/>
                </a:rPr>
                <a:t>}</a:t>
              </a:r>
              <a:endParaRPr/>
            </a:p>
          </p:txBody>
        </p:sp>
        <p:sp>
          <p:nvSpPr>
            <p:cNvPr id="945" name="Google Shape;945;p87"/>
            <p:cNvSpPr/>
            <p:nvPr/>
          </p:nvSpPr>
          <p:spPr>
            <a:xfrm>
              <a:off x="5103801" y="2873856"/>
              <a:ext cx="6048395" cy="133709"/>
            </a:xfrm>
            <a:prstGeom prst="round2SameRect">
              <a:avLst>
                <a:gd name="adj1" fmla="val 27454"/>
                <a:gd name="adj2" fmla="val 0"/>
              </a:avLst>
            </a:prstGeom>
            <a:solidFill>
              <a:srgbClr val="CCCCCC"/>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6" name="Google Shape;946;p87"/>
            <p:cNvSpPr/>
            <p:nvPr/>
          </p:nvSpPr>
          <p:spPr>
            <a:xfrm>
              <a:off x="5103801" y="4150231"/>
              <a:ext cx="6048395" cy="29796"/>
            </a:xfrm>
            <a:prstGeom prst="rect">
              <a:avLst/>
            </a:prstGeom>
            <a:solidFill>
              <a:srgbClr val="B7B7B7"/>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947" name="Google Shape;947;p87"/>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4400"/>
              <a:buNone/>
            </a:pPr>
            <a:r>
              <a:rPr lang="en-US">
                <a:solidFill>
                  <a:srgbClr val="3F3F3F"/>
                </a:solidFill>
              </a:rPr>
              <a:t>OrderItemsController.java: Implementation as RestController for OrderItems</a:t>
            </a:r>
            <a:endParaRPr>
              <a:solidFill>
                <a:srgbClr val="3F3F3F"/>
              </a:solidFill>
            </a:endParaRPr>
          </a:p>
        </p:txBody>
      </p:sp>
      <p:sp>
        <p:nvSpPr>
          <p:cNvPr id="948" name="Google Shape;948;p87"/>
          <p:cNvSpPr/>
          <p:nvPr/>
        </p:nvSpPr>
        <p:spPr>
          <a:xfrm>
            <a:off x="2502606" y="4867261"/>
            <a:ext cx="4858316" cy="717244"/>
          </a:xfrm>
          <a:prstGeom prst="roundRect">
            <a:avLst>
              <a:gd name="adj" fmla="val 16667"/>
            </a:avLst>
          </a:prstGeom>
          <a:noFill/>
          <a:ln w="127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Open Sans"/>
              <a:ea typeface="Open Sans"/>
              <a:cs typeface="Open Sans"/>
              <a:sym typeface="Open Sans"/>
            </a:endParaRPr>
          </a:p>
        </p:txBody>
      </p:sp>
      <p:sp>
        <p:nvSpPr>
          <p:cNvPr id="949" name="Google Shape;949;p87"/>
          <p:cNvSpPr/>
          <p:nvPr/>
        </p:nvSpPr>
        <p:spPr>
          <a:xfrm>
            <a:off x="8628132" y="4637521"/>
            <a:ext cx="5420662" cy="1176723"/>
          </a:xfrm>
          <a:prstGeom prst="roundRect">
            <a:avLst>
              <a:gd name="adj" fmla="val 16667"/>
            </a:avLst>
          </a:prstGeom>
          <a:solidFill>
            <a:srgbClr val="93C47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000" b="0" i="0" u="none" strike="noStrike" cap="none" dirty="0">
                <a:solidFill>
                  <a:srgbClr val="3F3F3F"/>
                </a:solidFill>
                <a:latin typeface="Open Sans"/>
                <a:ea typeface="Open Sans"/>
                <a:cs typeface="Open Sans"/>
                <a:sym typeface="Open Sans"/>
              </a:rPr>
              <a:t>Annotate with @RestController to mark it as controller and @RequestMapping will have path as users to reach the controller.</a:t>
            </a:r>
            <a:endParaRPr sz="2000" b="0" i="0" u="none" strike="noStrike" cap="none" dirty="0">
              <a:solidFill>
                <a:srgbClr val="3F3F3F"/>
              </a:solidFill>
              <a:latin typeface="Open Sans"/>
              <a:ea typeface="Open Sans"/>
              <a:cs typeface="Open Sans"/>
              <a:sym typeface="Open Sans"/>
            </a:endParaRPr>
          </a:p>
        </p:txBody>
      </p:sp>
      <p:cxnSp>
        <p:nvCxnSpPr>
          <p:cNvPr id="950" name="Google Shape;950;p87"/>
          <p:cNvCxnSpPr/>
          <p:nvPr/>
        </p:nvCxnSpPr>
        <p:spPr>
          <a:xfrm>
            <a:off x="7689828" y="5215842"/>
            <a:ext cx="803319" cy="0"/>
          </a:xfrm>
          <a:prstGeom prst="straightConnector1">
            <a:avLst/>
          </a:prstGeom>
          <a:noFill/>
          <a:ln w="19050" cap="flat" cmpd="sng">
            <a:solidFill>
              <a:srgbClr val="FF0000"/>
            </a:solidFill>
            <a:prstDash val="solid"/>
            <a:miter lim="800000"/>
            <a:headEnd type="none" w="sm" len="sm"/>
            <a:tailEnd type="triangle" w="med" len="med"/>
          </a:ln>
        </p:spPr>
      </p:cxnSp>
      <p:sp>
        <p:nvSpPr>
          <p:cNvPr id="951" name="Google Shape;951;p87"/>
          <p:cNvSpPr/>
          <p:nvPr/>
        </p:nvSpPr>
        <p:spPr>
          <a:xfrm>
            <a:off x="3342661" y="5874481"/>
            <a:ext cx="4668747" cy="334599"/>
          </a:xfrm>
          <a:prstGeom prst="roundRect">
            <a:avLst>
              <a:gd name="adj" fmla="val 16667"/>
            </a:avLst>
          </a:prstGeom>
          <a:noFill/>
          <a:ln w="127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Open Sans"/>
              <a:ea typeface="Open Sans"/>
              <a:cs typeface="Open Sans"/>
              <a:sym typeface="Open Sans"/>
            </a:endParaRPr>
          </a:p>
        </p:txBody>
      </p:sp>
      <p:sp>
        <p:nvSpPr>
          <p:cNvPr id="952" name="Google Shape;952;p87"/>
          <p:cNvSpPr/>
          <p:nvPr/>
        </p:nvSpPr>
        <p:spPr>
          <a:xfrm>
            <a:off x="3451852" y="6821080"/>
            <a:ext cx="4480346" cy="730652"/>
          </a:xfrm>
          <a:prstGeom prst="roundRect">
            <a:avLst>
              <a:gd name="adj" fmla="val 16667"/>
            </a:avLst>
          </a:prstGeom>
          <a:solidFill>
            <a:srgbClr val="93C47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000" b="0" i="0" u="none" strike="noStrike" cap="none">
                <a:solidFill>
                  <a:srgbClr val="3F3F3F"/>
                </a:solidFill>
                <a:latin typeface="Open Sans"/>
                <a:ea typeface="Open Sans"/>
                <a:cs typeface="Open Sans"/>
                <a:sym typeface="Open Sans"/>
              </a:rPr>
              <a:t>Implement the web methods to perform CRUD operations.</a:t>
            </a:r>
            <a:endParaRPr sz="2000" b="0" i="0" u="none" strike="noStrike" cap="none">
              <a:solidFill>
                <a:srgbClr val="3F3F3F"/>
              </a:solidFill>
              <a:latin typeface="Open Sans"/>
              <a:ea typeface="Open Sans"/>
              <a:cs typeface="Open Sans"/>
              <a:sym typeface="Open Sans"/>
            </a:endParaRPr>
          </a:p>
        </p:txBody>
      </p:sp>
      <p:sp>
        <p:nvSpPr>
          <p:cNvPr id="953" name="Google Shape;953;p87"/>
          <p:cNvSpPr/>
          <p:nvPr/>
        </p:nvSpPr>
        <p:spPr>
          <a:xfrm>
            <a:off x="2597090" y="1604370"/>
            <a:ext cx="11110381" cy="861955"/>
          </a:xfrm>
          <a:prstGeom prst="roundRect">
            <a:avLst>
              <a:gd name="adj" fmla="val 16667"/>
            </a:avLst>
          </a:prstGeom>
          <a:solidFill>
            <a:srgbClr val="F36B2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200" b="0" i="0" u="none" strike="noStrike" cap="none">
                <a:solidFill>
                  <a:schemeClr val="lt1"/>
                </a:solidFill>
                <a:latin typeface="Open Sans"/>
                <a:ea typeface="Open Sans"/>
                <a:cs typeface="Open Sans"/>
                <a:sym typeface="Open Sans"/>
              </a:rPr>
              <a:t>OrderItemsController class will handle HTTP Request and Response from the client to perform various CRUD Operations for OrderItems.</a:t>
            </a:r>
            <a:endParaRPr sz="2200" b="0" i="0" u="none" strike="noStrike" cap="none">
              <a:solidFill>
                <a:schemeClr val="lt1"/>
              </a:solidFill>
              <a:latin typeface="Open Sans"/>
              <a:ea typeface="Open Sans"/>
              <a:cs typeface="Open Sans"/>
              <a:sym typeface="Open Sans"/>
            </a:endParaRPr>
          </a:p>
        </p:txBody>
      </p:sp>
      <p:cxnSp>
        <p:nvCxnSpPr>
          <p:cNvPr id="954" name="Google Shape;954;p87"/>
          <p:cNvCxnSpPr/>
          <p:nvPr/>
        </p:nvCxnSpPr>
        <p:spPr>
          <a:xfrm>
            <a:off x="6668429" y="6209080"/>
            <a:ext cx="0" cy="612000"/>
          </a:xfrm>
          <a:prstGeom prst="straightConnector1">
            <a:avLst/>
          </a:prstGeom>
          <a:noFill/>
          <a:ln w="19050" cap="flat" cmpd="sng">
            <a:solidFill>
              <a:srgbClr val="FF0000"/>
            </a:solidFill>
            <a:prstDash val="solid"/>
            <a:miter lim="800000"/>
            <a:headEnd type="none" w="sm" len="sm"/>
            <a:tailEnd type="triangle" w="lg" len="lg"/>
          </a:ln>
        </p:spPr>
      </p:cxnSp>
      <p:pic>
        <p:nvPicPr>
          <p:cNvPr id="955" name="Google Shape;955;p87"/>
          <p:cNvPicPr preferRelativeResize="0"/>
          <p:nvPr/>
        </p:nvPicPr>
        <p:blipFill rotWithShape="1">
          <a:blip r:embed="rId3">
            <a:alphaModFix/>
          </a:blip>
          <a:srcRect t="6807" b="6798"/>
          <a:stretch/>
        </p:blipFill>
        <p:spPr>
          <a:xfrm>
            <a:off x="-1328330" y="901295"/>
            <a:ext cx="19636703" cy="9107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960"/>
        <p:cNvGrpSpPr/>
        <p:nvPr/>
      </p:nvGrpSpPr>
      <p:grpSpPr>
        <a:xfrm>
          <a:off x="0" y="0"/>
          <a:ext cx="0" cy="0"/>
          <a:chOff x="0" y="0"/>
          <a:chExt cx="0" cy="0"/>
        </a:xfrm>
      </p:grpSpPr>
      <p:grpSp>
        <p:nvGrpSpPr>
          <p:cNvPr id="961" name="Google Shape;961;p88"/>
          <p:cNvGrpSpPr/>
          <p:nvPr/>
        </p:nvGrpSpPr>
        <p:grpSpPr>
          <a:xfrm>
            <a:off x="2438833" y="3017406"/>
            <a:ext cx="11305309" cy="5184300"/>
            <a:chOff x="5103801" y="2873856"/>
            <a:chExt cx="6048395" cy="1306171"/>
          </a:xfrm>
        </p:grpSpPr>
        <p:sp>
          <p:nvSpPr>
            <p:cNvPr id="962" name="Google Shape;962;p88"/>
            <p:cNvSpPr/>
            <p:nvPr/>
          </p:nvSpPr>
          <p:spPr>
            <a:xfrm>
              <a:off x="5116778" y="2953739"/>
              <a:ext cx="6022442" cy="1196493"/>
            </a:xfrm>
            <a:prstGeom prst="rect">
              <a:avLst/>
            </a:prstGeom>
            <a:solidFill>
              <a:srgbClr val="666666"/>
            </a:solidFill>
            <a:ln w="9525" cap="flat" cmpd="sng">
              <a:solidFill>
                <a:srgbClr val="CCCCCC"/>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US" sz="2000" b="1" i="0" u="none" strike="noStrike" cap="none">
                  <a:solidFill>
                    <a:schemeClr val="lt1"/>
                  </a:solidFill>
                  <a:latin typeface="Courier New"/>
                  <a:ea typeface="Courier New"/>
                  <a:cs typeface="Courier New"/>
                  <a:sym typeface="Courier New"/>
                </a:rPr>
                <a:t>@RestController</a:t>
              </a:r>
              <a:endParaRPr sz="2000" b="1" i="0" u="none" strike="noStrike" cap="none">
                <a:solidFill>
                  <a:schemeClr val="lt1"/>
                </a:solidFill>
                <a:latin typeface="Courier New"/>
                <a:ea typeface="Courier New"/>
                <a:cs typeface="Courier New"/>
                <a:sym typeface="Courier New"/>
              </a:endParaRPr>
            </a:p>
            <a:p>
              <a:pPr marL="0" marR="0" lvl="0" indent="0" algn="l" rtl="0">
                <a:lnSpc>
                  <a:spcPct val="100000"/>
                </a:lnSpc>
                <a:spcBef>
                  <a:spcPts val="0"/>
                </a:spcBef>
                <a:spcAft>
                  <a:spcPts val="0"/>
                </a:spcAft>
                <a:buNone/>
              </a:pPr>
              <a:r>
                <a:rPr lang="en-US" sz="2000" b="1" i="0" u="none" strike="noStrike" cap="none">
                  <a:solidFill>
                    <a:schemeClr val="lt1"/>
                  </a:solidFill>
                  <a:latin typeface="Courier New"/>
                  <a:ea typeface="Courier New"/>
                  <a:cs typeface="Courier New"/>
                  <a:sym typeface="Courier New"/>
                </a:rPr>
                <a:t>@RequestMapping("/shipments")</a:t>
              </a:r>
              <a:endParaRPr/>
            </a:p>
            <a:p>
              <a:pPr marL="0" marR="0" lvl="0" indent="0" algn="l" rtl="0">
                <a:lnSpc>
                  <a:spcPct val="100000"/>
                </a:lnSpc>
                <a:spcBef>
                  <a:spcPts val="0"/>
                </a:spcBef>
                <a:spcAft>
                  <a:spcPts val="0"/>
                </a:spcAft>
                <a:buNone/>
              </a:pPr>
              <a:r>
                <a:rPr lang="en-US" sz="2000" b="1" i="0" u="none" strike="noStrike" cap="none">
                  <a:solidFill>
                    <a:schemeClr val="lt1"/>
                  </a:solidFill>
                  <a:latin typeface="Courier New"/>
                  <a:ea typeface="Courier New"/>
                  <a:cs typeface="Courier New"/>
                  <a:sym typeface="Courier New"/>
                </a:rPr>
                <a:t>public class ShipmentsController {</a:t>
              </a:r>
              <a:endParaRPr/>
            </a:p>
            <a:p>
              <a:pPr marL="0" marR="0" lvl="0" indent="0" algn="l" rtl="0">
                <a:lnSpc>
                  <a:spcPct val="100000"/>
                </a:lnSpc>
                <a:spcBef>
                  <a:spcPts val="0"/>
                </a:spcBef>
                <a:spcAft>
                  <a:spcPts val="0"/>
                </a:spcAft>
                <a:buNone/>
              </a:pPr>
              <a:r>
                <a:rPr lang="en-US" sz="2000" b="1" i="0" u="none" strike="noStrike" cap="none">
                  <a:solidFill>
                    <a:schemeClr val="lt1"/>
                  </a:solidFill>
                  <a:latin typeface="Courier New"/>
                  <a:ea typeface="Courier New"/>
                  <a:cs typeface="Courier New"/>
                  <a:sym typeface="Courier New"/>
                </a:rPr>
                <a:t>	// implement web methods here</a:t>
              </a:r>
              <a:endParaRPr/>
            </a:p>
            <a:p>
              <a:pPr marL="0" marR="0" lvl="0" indent="0" algn="l" rtl="0">
                <a:lnSpc>
                  <a:spcPct val="100000"/>
                </a:lnSpc>
                <a:spcBef>
                  <a:spcPts val="0"/>
                </a:spcBef>
                <a:spcAft>
                  <a:spcPts val="0"/>
                </a:spcAft>
                <a:buNone/>
              </a:pPr>
              <a:r>
                <a:rPr lang="en-US" sz="2000" b="1" i="0" u="none" strike="noStrike" cap="none">
                  <a:solidFill>
                    <a:schemeClr val="lt1"/>
                  </a:solidFill>
                  <a:latin typeface="Courier New"/>
                  <a:ea typeface="Courier New"/>
                  <a:cs typeface="Courier New"/>
                  <a:sym typeface="Courier New"/>
                </a:rPr>
                <a:t>}</a:t>
              </a:r>
              <a:endParaRPr sz="1400" b="1" i="0" u="none" strike="noStrike" cap="none">
                <a:solidFill>
                  <a:schemeClr val="lt1"/>
                </a:solidFill>
                <a:latin typeface="Courier New"/>
                <a:ea typeface="Courier New"/>
                <a:cs typeface="Courier New"/>
                <a:sym typeface="Courier New"/>
              </a:endParaRPr>
            </a:p>
          </p:txBody>
        </p:sp>
        <p:sp>
          <p:nvSpPr>
            <p:cNvPr id="963" name="Google Shape;963;p88"/>
            <p:cNvSpPr/>
            <p:nvPr/>
          </p:nvSpPr>
          <p:spPr>
            <a:xfrm>
              <a:off x="5103801" y="2873856"/>
              <a:ext cx="6048395" cy="133709"/>
            </a:xfrm>
            <a:prstGeom prst="round2SameRect">
              <a:avLst>
                <a:gd name="adj1" fmla="val 27454"/>
                <a:gd name="adj2" fmla="val 0"/>
              </a:avLst>
            </a:prstGeom>
            <a:solidFill>
              <a:srgbClr val="CCCCCC"/>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4" name="Google Shape;964;p88"/>
            <p:cNvSpPr/>
            <p:nvPr/>
          </p:nvSpPr>
          <p:spPr>
            <a:xfrm>
              <a:off x="5103801" y="4150231"/>
              <a:ext cx="6048395" cy="29796"/>
            </a:xfrm>
            <a:prstGeom prst="rect">
              <a:avLst/>
            </a:prstGeom>
            <a:solidFill>
              <a:srgbClr val="B7B7B7"/>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965" name="Google Shape;965;p88"/>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4400"/>
              <a:buNone/>
            </a:pPr>
            <a:r>
              <a:rPr lang="en-US">
                <a:solidFill>
                  <a:srgbClr val="3F3F3F"/>
                </a:solidFill>
              </a:rPr>
              <a:t>ShipmentsController.java: Implementation as RestController for Shipments</a:t>
            </a:r>
            <a:endParaRPr>
              <a:solidFill>
                <a:srgbClr val="3F3F3F"/>
              </a:solidFill>
            </a:endParaRPr>
          </a:p>
        </p:txBody>
      </p:sp>
      <p:sp>
        <p:nvSpPr>
          <p:cNvPr id="966" name="Google Shape;966;p88"/>
          <p:cNvSpPr/>
          <p:nvPr/>
        </p:nvSpPr>
        <p:spPr>
          <a:xfrm>
            <a:off x="2502606" y="4867261"/>
            <a:ext cx="4858316" cy="717244"/>
          </a:xfrm>
          <a:prstGeom prst="roundRect">
            <a:avLst>
              <a:gd name="adj" fmla="val 16667"/>
            </a:avLst>
          </a:prstGeom>
          <a:noFill/>
          <a:ln w="127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Open Sans"/>
              <a:ea typeface="Open Sans"/>
              <a:cs typeface="Open Sans"/>
              <a:sym typeface="Open Sans"/>
            </a:endParaRPr>
          </a:p>
        </p:txBody>
      </p:sp>
      <p:sp>
        <p:nvSpPr>
          <p:cNvPr id="967" name="Google Shape;967;p88"/>
          <p:cNvSpPr/>
          <p:nvPr/>
        </p:nvSpPr>
        <p:spPr>
          <a:xfrm>
            <a:off x="8628132" y="4637521"/>
            <a:ext cx="5386448" cy="1176723"/>
          </a:xfrm>
          <a:prstGeom prst="roundRect">
            <a:avLst>
              <a:gd name="adj" fmla="val 16667"/>
            </a:avLst>
          </a:prstGeom>
          <a:solidFill>
            <a:srgbClr val="93C47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000" b="0" i="0" u="none" strike="noStrike" cap="none" dirty="0">
                <a:solidFill>
                  <a:srgbClr val="3F3F3F"/>
                </a:solidFill>
                <a:latin typeface="Open Sans"/>
                <a:ea typeface="Open Sans"/>
                <a:cs typeface="Open Sans"/>
                <a:sym typeface="Open Sans"/>
              </a:rPr>
              <a:t>Annotate with @RestController to mark it as controller and @RequestMapping will have path as users to reach </a:t>
            </a:r>
            <a:r>
              <a:rPr lang="en-US" sz="2000" dirty="0">
                <a:solidFill>
                  <a:srgbClr val="3F3F3F"/>
                </a:solidFill>
                <a:latin typeface="Open Sans"/>
                <a:ea typeface="Open Sans"/>
                <a:cs typeface="Open Sans"/>
                <a:sym typeface="Open Sans"/>
              </a:rPr>
              <a:t>the</a:t>
            </a:r>
            <a:r>
              <a:rPr lang="en-US" sz="2000" b="0" i="0" u="none" strike="noStrike" cap="none" dirty="0">
                <a:solidFill>
                  <a:srgbClr val="3F3F3F"/>
                </a:solidFill>
                <a:latin typeface="Open Sans"/>
                <a:ea typeface="Open Sans"/>
                <a:cs typeface="Open Sans"/>
                <a:sym typeface="Open Sans"/>
              </a:rPr>
              <a:t> controller.</a:t>
            </a:r>
            <a:endParaRPr sz="2000" b="0" i="0" u="none" strike="noStrike" cap="none" dirty="0">
              <a:solidFill>
                <a:srgbClr val="3F3F3F"/>
              </a:solidFill>
              <a:latin typeface="Open Sans"/>
              <a:ea typeface="Open Sans"/>
              <a:cs typeface="Open Sans"/>
              <a:sym typeface="Open Sans"/>
            </a:endParaRPr>
          </a:p>
        </p:txBody>
      </p:sp>
      <p:sp>
        <p:nvSpPr>
          <p:cNvPr id="968" name="Google Shape;968;p88"/>
          <p:cNvSpPr/>
          <p:nvPr/>
        </p:nvSpPr>
        <p:spPr>
          <a:xfrm>
            <a:off x="3342661" y="5874481"/>
            <a:ext cx="4668747" cy="334599"/>
          </a:xfrm>
          <a:prstGeom prst="roundRect">
            <a:avLst>
              <a:gd name="adj" fmla="val 16667"/>
            </a:avLst>
          </a:prstGeom>
          <a:noFill/>
          <a:ln w="127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Open Sans"/>
              <a:ea typeface="Open Sans"/>
              <a:cs typeface="Open Sans"/>
              <a:sym typeface="Open Sans"/>
            </a:endParaRPr>
          </a:p>
        </p:txBody>
      </p:sp>
      <p:sp>
        <p:nvSpPr>
          <p:cNvPr id="969" name="Google Shape;969;p88"/>
          <p:cNvSpPr/>
          <p:nvPr/>
        </p:nvSpPr>
        <p:spPr>
          <a:xfrm>
            <a:off x="3451851" y="6848798"/>
            <a:ext cx="4480346" cy="730652"/>
          </a:xfrm>
          <a:prstGeom prst="roundRect">
            <a:avLst>
              <a:gd name="adj" fmla="val 16667"/>
            </a:avLst>
          </a:prstGeom>
          <a:solidFill>
            <a:srgbClr val="93C47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000" b="0" i="0" u="none" strike="noStrike" cap="none">
                <a:solidFill>
                  <a:srgbClr val="3F3F3F"/>
                </a:solidFill>
                <a:latin typeface="Open Sans"/>
                <a:ea typeface="Open Sans"/>
                <a:cs typeface="Open Sans"/>
                <a:sym typeface="Open Sans"/>
              </a:rPr>
              <a:t>Implement the web methods to perform CRUD operations.</a:t>
            </a:r>
            <a:endParaRPr sz="2000" b="0" i="0" u="none" strike="noStrike" cap="none">
              <a:solidFill>
                <a:srgbClr val="3F3F3F"/>
              </a:solidFill>
              <a:latin typeface="Open Sans"/>
              <a:ea typeface="Open Sans"/>
              <a:cs typeface="Open Sans"/>
              <a:sym typeface="Open Sans"/>
            </a:endParaRPr>
          </a:p>
        </p:txBody>
      </p:sp>
      <p:sp>
        <p:nvSpPr>
          <p:cNvPr id="970" name="Google Shape;970;p88"/>
          <p:cNvSpPr/>
          <p:nvPr/>
        </p:nvSpPr>
        <p:spPr>
          <a:xfrm>
            <a:off x="2572749" y="1564550"/>
            <a:ext cx="11110381" cy="861955"/>
          </a:xfrm>
          <a:prstGeom prst="roundRect">
            <a:avLst>
              <a:gd name="adj" fmla="val 16667"/>
            </a:avLst>
          </a:prstGeom>
          <a:solidFill>
            <a:srgbClr val="F36B2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200" b="0" i="0" u="none" strike="noStrike" cap="none">
                <a:solidFill>
                  <a:schemeClr val="lt1"/>
                </a:solidFill>
                <a:latin typeface="Open Sans"/>
                <a:ea typeface="Open Sans"/>
                <a:cs typeface="Open Sans"/>
                <a:sym typeface="Open Sans"/>
              </a:rPr>
              <a:t>ShipmentsController class will handle HTTP Request and Response from the client to perform various CRUD Operations for Shipments.</a:t>
            </a:r>
            <a:endParaRPr sz="2200" b="1" i="0" u="none" strike="noStrike" cap="none">
              <a:solidFill>
                <a:schemeClr val="lt1"/>
              </a:solidFill>
              <a:latin typeface="Open Sans"/>
              <a:ea typeface="Open Sans"/>
              <a:cs typeface="Open Sans"/>
              <a:sym typeface="Open Sans"/>
            </a:endParaRPr>
          </a:p>
        </p:txBody>
      </p:sp>
      <p:cxnSp>
        <p:nvCxnSpPr>
          <p:cNvPr id="971" name="Google Shape;971;p88"/>
          <p:cNvCxnSpPr/>
          <p:nvPr/>
        </p:nvCxnSpPr>
        <p:spPr>
          <a:xfrm>
            <a:off x="7360922" y="5162680"/>
            <a:ext cx="1188000" cy="0"/>
          </a:xfrm>
          <a:prstGeom prst="straightConnector1">
            <a:avLst/>
          </a:prstGeom>
          <a:noFill/>
          <a:ln w="19050" cap="flat" cmpd="sng">
            <a:solidFill>
              <a:srgbClr val="FF0000"/>
            </a:solidFill>
            <a:prstDash val="solid"/>
            <a:miter lim="800000"/>
            <a:headEnd type="none" w="sm" len="sm"/>
            <a:tailEnd type="triangle" w="lg" len="lg"/>
          </a:ln>
        </p:spPr>
      </p:cxnSp>
      <p:cxnSp>
        <p:nvCxnSpPr>
          <p:cNvPr id="972" name="Google Shape;972;p88"/>
          <p:cNvCxnSpPr/>
          <p:nvPr/>
        </p:nvCxnSpPr>
        <p:spPr>
          <a:xfrm>
            <a:off x="6668429" y="6209080"/>
            <a:ext cx="0" cy="612000"/>
          </a:xfrm>
          <a:prstGeom prst="straightConnector1">
            <a:avLst/>
          </a:prstGeom>
          <a:noFill/>
          <a:ln w="19050" cap="flat" cmpd="sng">
            <a:solidFill>
              <a:srgbClr val="FF0000"/>
            </a:solidFill>
            <a:prstDash val="solid"/>
            <a:miter lim="800000"/>
            <a:headEnd type="none" w="sm" len="sm"/>
            <a:tailEnd type="triangle" w="lg" len="lg"/>
          </a:ln>
        </p:spPr>
      </p:cxnSp>
      <p:pic>
        <p:nvPicPr>
          <p:cNvPr id="973" name="Google Shape;973;p88"/>
          <p:cNvPicPr preferRelativeResize="0"/>
          <p:nvPr/>
        </p:nvPicPr>
        <p:blipFill rotWithShape="1">
          <a:blip r:embed="rId3">
            <a:alphaModFix/>
          </a:blip>
          <a:srcRect t="6807" b="6798"/>
          <a:stretch/>
        </p:blipFill>
        <p:spPr>
          <a:xfrm>
            <a:off x="-1193019" y="901295"/>
            <a:ext cx="19442280" cy="91075"/>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978"/>
        <p:cNvGrpSpPr/>
        <p:nvPr/>
      </p:nvGrpSpPr>
      <p:grpSpPr>
        <a:xfrm>
          <a:off x="0" y="0"/>
          <a:ext cx="0" cy="0"/>
          <a:chOff x="0" y="0"/>
          <a:chExt cx="0" cy="0"/>
        </a:xfrm>
      </p:grpSpPr>
      <p:grpSp>
        <p:nvGrpSpPr>
          <p:cNvPr id="979" name="Google Shape;979;p89"/>
          <p:cNvGrpSpPr/>
          <p:nvPr/>
        </p:nvGrpSpPr>
        <p:grpSpPr>
          <a:xfrm>
            <a:off x="2438833" y="3017406"/>
            <a:ext cx="11305309" cy="5184300"/>
            <a:chOff x="5103801" y="2873856"/>
            <a:chExt cx="6048395" cy="1306171"/>
          </a:xfrm>
        </p:grpSpPr>
        <p:sp>
          <p:nvSpPr>
            <p:cNvPr id="980" name="Google Shape;980;p89"/>
            <p:cNvSpPr/>
            <p:nvPr/>
          </p:nvSpPr>
          <p:spPr>
            <a:xfrm>
              <a:off x="5116778" y="2953739"/>
              <a:ext cx="6022442" cy="1196493"/>
            </a:xfrm>
            <a:prstGeom prst="rect">
              <a:avLst/>
            </a:prstGeom>
            <a:solidFill>
              <a:srgbClr val="666666"/>
            </a:solidFill>
            <a:ln w="9525" cap="flat" cmpd="sng">
              <a:solidFill>
                <a:srgbClr val="CCCCCC"/>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US" sz="2000" b="1" i="0" u="none" strike="noStrike" cap="none">
                  <a:solidFill>
                    <a:schemeClr val="lt1"/>
                  </a:solidFill>
                  <a:latin typeface="Courier New"/>
                  <a:ea typeface="Courier New"/>
                  <a:cs typeface="Courier New"/>
                  <a:sym typeface="Courier New"/>
                </a:rPr>
                <a:t>@RestController</a:t>
              </a:r>
              <a:endParaRPr sz="2000" b="1" i="0" u="none" strike="noStrike" cap="none">
                <a:solidFill>
                  <a:schemeClr val="lt1"/>
                </a:solidFill>
                <a:latin typeface="Courier New"/>
                <a:ea typeface="Courier New"/>
                <a:cs typeface="Courier New"/>
                <a:sym typeface="Courier New"/>
              </a:endParaRPr>
            </a:p>
            <a:p>
              <a:pPr marL="0" marR="0" lvl="0" indent="0" algn="l" rtl="0">
                <a:lnSpc>
                  <a:spcPct val="100000"/>
                </a:lnSpc>
                <a:spcBef>
                  <a:spcPts val="0"/>
                </a:spcBef>
                <a:spcAft>
                  <a:spcPts val="0"/>
                </a:spcAft>
                <a:buNone/>
              </a:pPr>
              <a:r>
                <a:rPr lang="en-US" sz="2000" b="1" i="0" u="none" strike="noStrike" cap="none">
                  <a:solidFill>
                    <a:schemeClr val="lt1"/>
                  </a:solidFill>
                  <a:latin typeface="Courier New"/>
                  <a:ea typeface="Courier New"/>
                  <a:cs typeface="Courier New"/>
                  <a:sym typeface="Courier New"/>
                </a:rPr>
                <a:t>@RequestMapping("/cart")</a:t>
              </a:r>
              <a:endParaRPr/>
            </a:p>
            <a:p>
              <a:pPr marL="0" marR="0" lvl="0" indent="0" algn="l" rtl="0">
                <a:lnSpc>
                  <a:spcPct val="100000"/>
                </a:lnSpc>
                <a:spcBef>
                  <a:spcPts val="0"/>
                </a:spcBef>
                <a:spcAft>
                  <a:spcPts val="0"/>
                </a:spcAft>
                <a:buNone/>
              </a:pPr>
              <a:r>
                <a:rPr lang="en-US" sz="2000" b="1" i="0" u="none" strike="noStrike" cap="none">
                  <a:solidFill>
                    <a:schemeClr val="lt1"/>
                  </a:solidFill>
                  <a:latin typeface="Courier New"/>
                  <a:ea typeface="Courier New"/>
                  <a:cs typeface="Courier New"/>
                  <a:sym typeface="Courier New"/>
                </a:rPr>
                <a:t>public class CartController {</a:t>
              </a:r>
              <a:endParaRPr/>
            </a:p>
            <a:p>
              <a:pPr marL="0" marR="0" lvl="0" indent="0" algn="l" rtl="0">
                <a:lnSpc>
                  <a:spcPct val="100000"/>
                </a:lnSpc>
                <a:spcBef>
                  <a:spcPts val="0"/>
                </a:spcBef>
                <a:spcAft>
                  <a:spcPts val="0"/>
                </a:spcAft>
                <a:buNone/>
              </a:pPr>
              <a:r>
                <a:rPr lang="en-US" sz="2000" b="1" i="0" u="none" strike="noStrike" cap="none">
                  <a:solidFill>
                    <a:schemeClr val="lt1"/>
                  </a:solidFill>
                  <a:latin typeface="Courier New"/>
                  <a:ea typeface="Courier New"/>
                  <a:cs typeface="Courier New"/>
                  <a:sym typeface="Courier New"/>
                </a:rPr>
                <a:t>	// implement web methods here</a:t>
              </a:r>
              <a:endParaRPr/>
            </a:p>
            <a:p>
              <a:pPr marL="0" marR="0" lvl="0" indent="0" algn="l" rtl="0">
                <a:lnSpc>
                  <a:spcPct val="100000"/>
                </a:lnSpc>
                <a:spcBef>
                  <a:spcPts val="0"/>
                </a:spcBef>
                <a:spcAft>
                  <a:spcPts val="0"/>
                </a:spcAft>
                <a:buNone/>
              </a:pPr>
              <a:r>
                <a:rPr lang="en-US" sz="2000" b="1" i="0" u="none" strike="noStrike" cap="none">
                  <a:solidFill>
                    <a:schemeClr val="lt1"/>
                  </a:solidFill>
                  <a:latin typeface="Courier New"/>
                  <a:ea typeface="Courier New"/>
                  <a:cs typeface="Courier New"/>
                  <a:sym typeface="Courier New"/>
                </a:rPr>
                <a:t>}</a:t>
              </a:r>
              <a:endParaRPr/>
            </a:p>
          </p:txBody>
        </p:sp>
        <p:sp>
          <p:nvSpPr>
            <p:cNvPr id="981" name="Google Shape;981;p89"/>
            <p:cNvSpPr/>
            <p:nvPr/>
          </p:nvSpPr>
          <p:spPr>
            <a:xfrm>
              <a:off x="5103801" y="2873856"/>
              <a:ext cx="6048395" cy="133709"/>
            </a:xfrm>
            <a:prstGeom prst="round2SameRect">
              <a:avLst>
                <a:gd name="adj1" fmla="val 27454"/>
                <a:gd name="adj2" fmla="val 0"/>
              </a:avLst>
            </a:prstGeom>
            <a:solidFill>
              <a:srgbClr val="CCCCCC"/>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2" name="Google Shape;982;p89"/>
            <p:cNvSpPr/>
            <p:nvPr/>
          </p:nvSpPr>
          <p:spPr>
            <a:xfrm>
              <a:off x="5103801" y="4150231"/>
              <a:ext cx="6048395" cy="29796"/>
            </a:xfrm>
            <a:prstGeom prst="rect">
              <a:avLst/>
            </a:prstGeom>
            <a:solidFill>
              <a:srgbClr val="B7B7B7"/>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983" name="Google Shape;983;p89"/>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4400"/>
              <a:buNone/>
            </a:pPr>
            <a:r>
              <a:rPr lang="en-US">
                <a:solidFill>
                  <a:srgbClr val="3F3F3F"/>
                </a:solidFill>
              </a:rPr>
              <a:t>CartController.java: Implementation as RestController for Cart</a:t>
            </a:r>
            <a:endParaRPr>
              <a:solidFill>
                <a:srgbClr val="3F3F3F"/>
              </a:solidFill>
            </a:endParaRPr>
          </a:p>
        </p:txBody>
      </p:sp>
      <p:sp>
        <p:nvSpPr>
          <p:cNvPr id="984" name="Google Shape;984;p89"/>
          <p:cNvSpPr/>
          <p:nvPr/>
        </p:nvSpPr>
        <p:spPr>
          <a:xfrm>
            <a:off x="2502606" y="4867261"/>
            <a:ext cx="4858316" cy="717244"/>
          </a:xfrm>
          <a:prstGeom prst="roundRect">
            <a:avLst>
              <a:gd name="adj" fmla="val 16667"/>
            </a:avLst>
          </a:prstGeom>
          <a:noFill/>
          <a:ln w="127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Open Sans"/>
              <a:ea typeface="Open Sans"/>
              <a:cs typeface="Open Sans"/>
              <a:sym typeface="Open Sans"/>
            </a:endParaRPr>
          </a:p>
        </p:txBody>
      </p:sp>
      <p:sp>
        <p:nvSpPr>
          <p:cNvPr id="985" name="Google Shape;985;p89"/>
          <p:cNvSpPr/>
          <p:nvPr/>
        </p:nvSpPr>
        <p:spPr>
          <a:xfrm>
            <a:off x="8628132" y="4637521"/>
            <a:ext cx="5423770" cy="1176723"/>
          </a:xfrm>
          <a:prstGeom prst="roundRect">
            <a:avLst>
              <a:gd name="adj" fmla="val 16667"/>
            </a:avLst>
          </a:prstGeom>
          <a:solidFill>
            <a:srgbClr val="93C47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000" b="0" i="0" u="none" strike="noStrike" cap="none" dirty="0">
                <a:solidFill>
                  <a:srgbClr val="3F3F3F"/>
                </a:solidFill>
                <a:latin typeface="Open Sans"/>
                <a:ea typeface="Open Sans"/>
                <a:cs typeface="Open Sans"/>
                <a:sym typeface="Open Sans"/>
              </a:rPr>
              <a:t>Annotate with @RestController to mark it as controller and @RequestMapping will have path as users to reach the controller.</a:t>
            </a:r>
            <a:endParaRPr sz="2000" b="0" i="0" u="none" strike="noStrike" cap="none" dirty="0">
              <a:solidFill>
                <a:srgbClr val="3F3F3F"/>
              </a:solidFill>
              <a:latin typeface="Open Sans"/>
              <a:ea typeface="Open Sans"/>
              <a:cs typeface="Open Sans"/>
              <a:sym typeface="Open Sans"/>
            </a:endParaRPr>
          </a:p>
        </p:txBody>
      </p:sp>
      <p:sp>
        <p:nvSpPr>
          <p:cNvPr id="986" name="Google Shape;986;p89"/>
          <p:cNvSpPr/>
          <p:nvPr/>
        </p:nvSpPr>
        <p:spPr>
          <a:xfrm>
            <a:off x="3342661" y="5874481"/>
            <a:ext cx="4668747" cy="334599"/>
          </a:xfrm>
          <a:prstGeom prst="roundRect">
            <a:avLst>
              <a:gd name="adj" fmla="val 16667"/>
            </a:avLst>
          </a:prstGeom>
          <a:noFill/>
          <a:ln w="127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Open Sans"/>
              <a:ea typeface="Open Sans"/>
              <a:cs typeface="Open Sans"/>
              <a:sym typeface="Open Sans"/>
            </a:endParaRPr>
          </a:p>
        </p:txBody>
      </p:sp>
      <p:sp>
        <p:nvSpPr>
          <p:cNvPr id="987" name="Google Shape;987;p89"/>
          <p:cNvSpPr/>
          <p:nvPr/>
        </p:nvSpPr>
        <p:spPr>
          <a:xfrm>
            <a:off x="3451851" y="6826496"/>
            <a:ext cx="4480346" cy="730652"/>
          </a:xfrm>
          <a:prstGeom prst="roundRect">
            <a:avLst>
              <a:gd name="adj" fmla="val 16667"/>
            </a:avLst>
          </a:prstGeom>
          <a:solidFill>
            <a:srgbClr val="93C47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000" b="0" i="0" u="none" strike="noStrike" cap="none">
                <a:solidFill>
                  <a:srgbClr val="3F3F3F"/>
                </a:solidFill>
                <a:latin typeface="Open Sans"/>
                <a:ea typeface="Open Sans"/>
                <a:cs typeface="Open Sans"/>
                <a:sym typeface="Open Sans"/>
              </a:rPr>
              <a:t>Implement the web methods to perform CRUD operations.</a:t>
            </a:r>
            <a:endParaRPr sz="2000" b="0" i="0" u="none" strike="noStrike" cap="none">
              <a:solidFill>
                <a:srgbClr val="3F3F3F"/>
              </a:solidFill>
              <a:latin typeface="Open Sans"/>
              <a:ea typeface="Open Sans"/>
              <a:cs typeface="Open Sans"/>
              <a:sym typeface="Open Sans"/>
            </a:endParaRPr>
          </a:p>
        </p:txBody>
      </p:sp>
      <p:sp>
        <p:nvSpPr>
          <p:cNvPr id="988" name="Google Shape;988;p89"/>
          <p:cNvSpPr/>
          <p:nvPr/>
        </p:nvSpPr>
        <p:spPr>
          <a:xfrm>
            <a:off x="2609507" y="1669795"/>
            <a:ext cx="11110381" cy="861955"/>
          </a:xfrm>
          <a:prstGeom prst="roundRect">
            <a:avLst>
              <a:gd name="adj" fmla="val 16667"/>
            </a:avLst>
          </a:prstGeom>
          <a:solidFill>
            <a:srgbClr val="F36B2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200" b="0" i="0" u="none" strike="noStrike" cap="none">
                <a:solidFill>
                  <a:schemeClr val="lt1"/>
                </a:solidFill>
                <a:latin typeface="Open Sans"/>
                <a:ea typeface="Open Sans"/>
                <a:cs typeface="Open Sans"/>
                <a:sym typeface="Open Sans"/>
              </a:rPr>
              <a:t>CartController class will handle HTTP Request and Response from the client to perform various CRUD Operations for User’s Shopping Cart.</a:t>
            </a:r>
            <a:endParaRPr sz="2200" b="1" i="0" u="none" strike="noStrike" cap="none">
              <a:solidFill>
                <a:schemeClr val="lt1"/>
              </a:solidFill>
              <a:latin typeface="Open Sans"/>
              <a:ea typeface="Open Sans"/>
              <a:cs typeface="Open Sans"/>
              <a:sym typeface="Open Sans"/>
            </a:endParaRPr>
          </a:p>
        </p:txBody>
      </p:sp>
      <p:cxnSp>
        <p:nvCxnSpPr>
          <p:cNvPr id="989" name="Google Shape;989;p89"/>
          <p:cNvCxnSpPr/>
          <p:nvPr/>
        </p:nvCxnSpPr>
        <p:spPr>
          <a:xfrm>
            <a:off x="7417408" y="5162680"/>
            <a:ext cx="1188000" cy="0"/>
          </a:xfrm>
          <a:prstGeom prst="straightConnector1">
            <a:avLst/>
          </a:prstGeom>
          <a:noFill/>
          <a:ln w="19050" cap="flat" cmpd="sng">
            <a:solidFill>
              <a:srgbClr val="FF0000"/>
            </a:solidFill>
            <a:prstDash val="solid"/>
            <a:miter lim="800000"/>
            <a:headEnd type="none" w="sm" len="sm"/>
            <a:tailEnd type="triangle" w="lg" len="lg"/>
          </a:ln>
        </p:spPr>
      </p:cxnSp>
      <p:cxnSp>
        <p:nvCxnSpPr>
          <p:cNvPr id="990" name="Google Shape;990;p89"/>
          <p:cNvCxnSpPr/>
          <p:nvPr/>
        </p:nvCxnSpPr>
        <p:spPr>
          <a:xfrm>
            <a:off x="6668429" y="6209080"/>
            <a:ext cx="0" cy="612000"/>
          </a:xfrm>
          <a:prstGeom prst="straightConnector1">
            <a:avLst/>
          </a:prstGeom>
          <a:noFill/>
          <a:ln w="19050" cap="flat" cmpd="sng">
            <a:solidFill>
              <a:srgbClr val="FF0000"/>
            </a:solidFill>
            <a:prstDash val="solid"/>
            <a:miter lim="800000"/>
            <a:headEnd type="none" w="sm" len="sm"/>
            <a:tailEnd type="triangle" w="lg" len="lg"/>
          </a:ln>
        </p:spPr>
      </p:cxnSp>
      <p:pic>
        <p:nvPicPr>
          <p:cNvPr id="991" name="Google Shape;991;p89"/>
          <p:cNvPicPr preferRelativeResize="0"/>
          <p:nvPr/>
        </p:nvPicPr>
        <p:blipFill rotWithShape="1">
          <a:blip r:embed="rId3">
            <a:alphaModFix/>
          </a:blip>
          <a:srcRect t="6807" b="6798"/>
          <a:stretch/>
        </p:blipFill>
        <p:spPr>
          <a:xfrm>
            <a:off x="525796" y="901295"/>
            <a:ext cx="15776051" cy="9107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996"/>
        <p:cNvGrpSpPr/>
        <p:nvPr/>
      </p:nvGrpSpPr>
      <p:grpSpPr>
        <a:xfrm>
          <a:off x="0" y="0"/>
          <a:ext cx="0" cy="0"/>
          <a:chOff x="0" y="0"/>
          <a:chExt cx="0" cy="0"/>
        </a:xfrm>
      </p:grpSpPr>
      <p:grpSp>
        <p:nvGrpSpPr>
          <p:cNvPr id="997" name="Google Shape;997;p90"/>
          <p:cNvGrpSpPr/>
          <p:nvPr/>
        </p:nvGrpSpPr>
        <p:grpSpPr>
          <a:xfrm>
            <a:off x="2438833" y="3017406"/>
            <a:ext cx="11305309" cy="5184300"/>
            <a:chOff x="5103801" y="2873856"/>
            <a:chExt cx="6048395" cy="1306171"/>
          </a:xfrm>
        </p:grpSpPr>
        <p:sp>
          <p:nvSpPr>
            <p:cNvPr id="998" name="Google Shape;998;p90"/>
            <p:cNvSpPr/>
            <p:nvPr/>
          </p:nvSpPr>
          <p:spPr>
            <a:xfrm>
              <a:off x="5116778" y="2953739"/>
              <a:ext cx="6022442" cy="1196493"/>
            </a:xfrm>
            <a:prstGeom prst="rect">
              <a:avLst/>
            </a:prstGeom>
            <a:solidFill>
              <a:srgbClr val="666666"/>
            </a:solidFill>
            <a:ln w="9525" cap="flat" cmpd="sng">
              <a:solidFill>
                <a:srgbClr val="CCCCCC"/>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US" sz="2000" b="1" i="0" u="none" strike="noStrike" cap="none">
                  <a:solidFill>
                    <a:schemeClr val="lt1"/>
                  </a:solidFill>
                  <a:latin typeface="Courier New"/>
                  <a:ea typeface="Courier New"/>
                  <a:cs typeface="Courier New"/>
                  <a:sym typeface="Courier New"/>
                </a:rPr>
                <a:t>@RestController</a:t>
              </a:r>
              <a:endParaRPr sz="2000" b="1" i="0" u="none" strike="noStrike" cap="none">
                <a:solidFill>
                  <a:schemeClr val="lt1"/>
                </a:solidFill>
                <a:latin typeface="Courier New"/>
                <a:ea typeface="Courier New"/>
                <a:cs typeface="Courier New"/>
                <a:sym typeface="Courier New"/>
              </a:endParaRPr>
            </a:p>
            <a:p>
              <a:pPr marL="0" marR="0" lvl="0" indent="0" algn="l" rtl="0">
                <a:lnSpc>
                  <a:spcPct val="100000"/>
                </a:lnSpc>
                <a:spcBef>
                  <a:spcPts val="0"/>
                </a:spcBef>
                <a:spcAft>
                  <a:spcPts val="0"/>
                </a:spcAft>
                <a:buNone/>
              </a:pPr>
              <a:r>
                <a:rPr lang="en-US" sz="2000" b="1" i="0" u="none" strike="noStrike" cap="none">
                  <a:solidFill>
                    <a:schemeClr val="lt1"/>
                  </a:solidFill>
                  <a:latin typeface="Courier New"/>
                  <a:ea typeface="Courier New"/>
                  <a:cs typeface="Courier New"/>
                  <a:sym typeface="Courier New"/>
                </a:rPr>
                <a:t>@RequestMapping("/wishlist")</a:t>
              </a:r>
              <a:endParaRPr/>
            </a:p>
            <a:p>
              <a:pPr marL="0" marR="0" lvl="0" indent="0" algn="l" rtl="0">
                <a:lnSpc>
                  <a:spcPct val="100000"/>
                </a:lnSpc>
                <a:spcBef>
                  <a:spcPts val="0"/>
                </a:spcBef>
                <a:spcAft>
                  <a:spcPts val="0"/>
                </a:spcAft>
                <a:buNone/>
              </a:pPr>
              <a:r>
                <a:rPr lang="en-US" sz="2000" b="1" i="0" u="none" strike="noStrike" cap="none">
                  <a:solidFill>
                    <a:schemeClr val="lt1"/>
                  </a:solidFill>
                  <a:latin typeface="Courier New"/>
                  <a:ea typeface="Courier New"/>
                  <a:cs typeface="Courier New"/>
                  <a:sym typeface="Courier New"/>
                </a:rPr>
                <a:t>public class WishlistController {</a:t>
              </a:r>
              <a:endParaRPr/>
            </a:p>
            <a:p>
              <a:pPr marL="0" marR="0" lvl="0" indent="0" algn="l" rtl="0">
                <a:lnSpc>
                  <a:spcPct val="100000"/>
                </a:lnSpc>
                <a:spcBef>
                  <a:spcPts val="0"/>
                </a:spcBef>
                <a:spcAft>
                  <a:spcPts val="0"/>
                </a:spcAft>
                <a:buNone/>
              </a:pPr>
              <a:r>
                <a:rPr lang="en-US" sz="2000" b="1" i="0" u="none" strike="noStrike" cap="none">
                  <a:solidFill>
                    <a:schemeClr val="lt1"/>
                  </a:solidFill>
                  <a:latin typeface="Courier New"/>
                  <a:ea typeface="Courier New"/>
                  <a:cs typeface="Courier New"/>
                  <a:sym typeface="Courier New"/>
                </a:rPr>
                <a:t>	// implement web methods here</a:t>
              </a:r>
              <a:endParaRPr/>
            </a:p>
            <a:p>
              <a:pPr marL="0" marR="0" lvl="0" indent="0" algn="l" rtl="0">
                <a:lnSpc>
                  <a:spcPct val="100000"/>
                </a:lnSpc>
                <a:spcBef>
                  <a:spcPts val="0"/>
                </a:spcBef>
                <a:spcAft>
                  <a:spcPts val="0"/>
                </a:spcAft>
                <a:buNone/>
              </a:pPr>
              <a:r>
                <a:rPr lang="en-US" sz="2000" b="1" i="0" u="none" strike="noStrike" cap="none">
                  <a:solidFill>
                    <a:schemeClr val="lt1"/>
                  </a:solidFill>
                  <a:latin typeface="Courier New"/>
                  <a:ea typeface="Courier New"/>
                  <a:cs typeface="Courier New"/>
                  <a:sym typeface="Courier New"/>
                </a:rPr>
                <a:t>}</a:t>
              </a:r>
              <a:endParaRPr/>
            </a:p>
          </p:txBody>
        </p:sp>
        <p:sp>
          <p:nvSpPr>
            <p:cNvPr id="999" name="Google Shape;999;p90"/>
            <p:cNvSpPr/>
            <p:nvPr/>
          </p:nvSpPr>
          <p:spPr>
            <a:xfrm>
              <a:off x="5103801" y="2873856"/>
              <a:ext cx="6048395" cy="133709"/>
            </a:xfrm>
            <a:prstGeom prst="round2SameRect">
              <a:avLst>
                <a:gd name="adj1" fmla="val 27454"/>
                <a:gd name="adj2" fmla="val 0"/>
              </a:avLst>
            </a:prstGeom>
            <a:solidFill>
              <a:srgbClr val="CCCCCC"/>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0" name="Google Shape;1000;p90"/>
            <p:cNvSpPr/>
            <p:nvPr/>
          </p:nvSpPr>
          <p:spPr>
            <a:xfrm>
              <a:off x="5103801" y="4150231"/>
              <a:ext cx="6048395" cy="29796"/>
            </a:xfrm>
            <a:prstGeom prst="rect">
              <a:avLst/>
            </a:prstGeom>
            <a:solidFill>
              <a:srgbClr val="B7B7B7"/>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001" name="Google Shape;1001;p90"/>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4400"/>
              <a:buNone/>
            </a:pPr>
            <a:r>
              <a:rPr lang="en-US">
                <a:solidFill>
                  <a:srgbClr val="3F3F3F"/>
                </a:solidFill>
              </a:rPr>
              <a:t>WishlistController.java: Implementation as RestController for Wishlist</a:t>
            </a:r>
            <a:endParaRPr>
              <a:solidFill>
                <a:srgbClr val="3F3F3F"/>
              </a:solidFill>
            </a:endParaRPr>
          </a:p>
        </p:txBody>
      </p:sp>
      <p:sp>
        <p:nvSpPr>
          <p:cNvPr id="1002" name="Google Shape;1002;p90"/>
          <p:cNvSpPr/>
          <p:nvPr/>
        </p:nvSpPr>
        <p:spPr>
          <a:xfrm>
            <a:off x="2502606" y="4867261"/>
            <a:ext cx="4858316" cy="717244"/>
          </a:xfrm>
          <a:prstGeom prst="roundRect">
            <a:avLst>
              <a:gd name="adj" fmla="val 16667"/>
            </a:avLst>
          </a:prstGeom>
          <a:noFill/>
          <a:ln w="127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Open Sans"/>
              <a:ea typeface="Open Sans"/>
              <a:cs typeface="Open Sans"/>
              <a:sym typeface="Open Sans"/>
            </a:endParaRPr>
          </a:p>
        </p:txBody>
      </p:sp>
      <p:sp>
        <p:nvSpPr>
          <p:cNvPr id="1003" name="Google Shape;1003;p90"/>
          <p:cNvSpPr/>
          <p:nvPr/>
        </p:nvSpPr>
        <p:spPr>
          <a:xfrm>
            <a:off x="8628131" y="4637521"/>
            <a:ext cx="5442431" cy="1176723"/>
          </a:xfrm>
          <a:prstGeom prst="roundRect">
            <a:avLst>
              <a:gd name="adj" fmla="val 16667"/>
            </a:avLst>
          </a:prstGeom>
          <a:solidFill>
            <a:srgbClr val="93C47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000" b="0" i="0" u="none" strike="noStrike" cap="none" dirty="0">
                <a:solidFill>
                  <a:srgbClr val="3F3F3F"/>
                </a:solidFill>
                <a:latin typeface="Open Sans"/>
                <a:ea typeface="Open Sans"/>
                <a:cs typeface="Open Sans"/>
                <a:sym typeface="Open Sans"/>
              </a:rPr>
              <a:t>Annotate with @RestController to mark it as controller and @RequestMapping will have path as users to reach the controller.</a:t>
            </a:r>
            <a:endParaRPr sz="2000" b="0" i="0" u="none" strike="noStrike" cap="none" dirty="0">
              <a:solidFill>
                <a:srgbClr val="3F3F3F"/>
              </a:solidFill>
              <a:latin typeface="Open Sans"/>
              <a:ea typeface="Open Sans"/>
              <a:cs typeface="Open Sans"/>
              <a:sym typeface="Open Sans"/>
            </a:endParaRPr>
          </a:p>
        </p:txBody>
      </p:sp>
      <p:sp>
        <p:nvSpPr>
          <p:cNvPr id="1004" name="Google Shape;1004;p90"/>
          <p:cNvSpPr/>
          <p:nvPr/>
        </p:nvSpPr>
        <p:spPr>
          <a:xfrm>
            <a:off x="3342661" y="5874481"/>
            <a:ext cx="4668747" cy="334599"/>
          </a:xfrm>
          <a:prstGeom prst="roundRect">
            <a:avLst>
              <a:gd name="adj" fmla="val 16667"/>
            </a:avLst>
          </a:prstGeom>
          <a:noFill/>
          <a:ln w="127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Open Sans"/>
              <a:ea typeface="Open Sans"/>
              <a:cs typeface="Open Sans"/>
              <a:sym typeface="Open Sans"/>
            </a:endParaRPr>
          </a:p>
        </p:txBody>
      </p:sp>
      <p:sp>
        <p:nvSpPr>
          <p:cNvPr id="1005" name="Google Shape;1005;p90"/>
          <p:cNvSpPr/>
          <p:nvPr/>
        </p:nvSpPr>
        <p:spPr>
          <a:xfrm>
            <a:off x="3451851" y="6826496"/>
            <a:ext cx="4480346" cy="730652"/>
          </a:xfrm>
          <a:prstGeom prst="roundRect">
            <a:avLst>
              <a:gd name="adj" fmla="val 16667"/>
            </a:avLst>
          </a:prstGeom>
          <a:solidFill>
            <a:srgbClr val="93C47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000" b="0" i="0" u="none" strike="noStrike" cap="none">
                <a:solidFill>
                  <a:srgbClr val="3F3F3F"/>
                </a:solidFill>
                <a:latin typeface="Open Sans"/>
                <a:ea typeface="Open Sans"/>
                <a:cs typeface="Open Sans"/>
                <a:sym typeface="Open Sans"/>
              </a:rPr>
              <a:t>Implement the web methods to perform CRUD operations.</a:t>
            </a:r>
            <a:endParaRPr sz="2000" b="0" i="0" u="none" strike="noStrike" cap="none">
              <a:solidFill>
                <a:srgbClr val="3F3F3F"/>
              </a:solidFill>
              <a:latin typeface="Open Sans"/>
              <a:ea typeface="Open Sans"/>
              <a:cs typeface="Open Sans"/>
              <a:sym typeface="Open Sans"/>
            </a:endParaRPr>
          </a:p>
        </p:txBody>
      </p:sp>
      <p:sp>
        <p:nvSpPr>
          <p:cNvPr id="1006" name="Google Shape;1006;p90"/>
          <p:cNvSpPr/>
          <p:nvPr/>
        </p:nvSpPr>
        <p:spPr>
          <a:xfrm>
            <a:off x="2633761" y="1563216"/>
            <a:ext cx="11110381" cy="861955"/>
          </a:xfrm>
          <a:prstGeom prst="roundRect">
            <a:avLst>
              <a:gd name="adj" fmla="val 16667"/>
            </a:avLst>
          </a:prstGeom>
          <a:solidFill>
            <a:srgbClr val="F36B2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200" b="0" i="0" u="none" strike="noStrike" cap="none">
                <a:solidFill>
                  <a:schemeClr val="lt1"/>
                </a:solidFill>
                <a:latin typeface="Open Sans"/>
                <a:ea typeface="Open Sans"/>
                <a:cs typeface="Open Sans"/>
                <a:sym typeface="Open Sans"/>
              </a:rPr>
              <a:t>WishlistController class will handle HTTP Request and Response from the client to perform various CRUD Operations for User’s Wishlist.</a:t>
            </a:r>
            <a:endParaRPr sz="2200" b="1" i="0" u="none" strike="noStrike" cap="none">
              <a:solidFill>
                <a:schemeClr val="lt1"/>
              </a:solidFill>
              <a:latin typeface="Open Sans"/>
              <a:ea typeface="Open Sans"/>
              <a:cs typeface="Open Sans"/>
              <a:sym typeface="Open Sans"/>
            </a:endParaRPr>
          </a:p>
        </p:txBody>
      </p:sp>
      <p:cxnSp>
        <p:nvCxnSpPr>
          <p:cNvPr id="1007" name="Google Shape;1007;p90"/>
          <p:cNvCxnSpPr/>
          <p:nvPr/>
        </p:nvCxnSpPr>
        <p:spPr>
          <a:xfrm>
            <a:off x="7417408" y="5162680"/>
            <a:ext cx="1188000" cy="0"/>
          </a:xfrm>
          <a:prstGeom prst="straightConnector1">
            <a:avLst/>
          </a:prstGeom>
          <a:noFill/>
          <a:ln w="19050" cap="flat" cmpd="sng">
            <a:solidFill>
              <a:srgbClr val="FF0000"/>
            </a:solidFill>
            <a:prstDash val="solid"/>
            <a:miter lim="800000"/>
            <a:headEnd type="none" w="sm" len="sm"/>
            <a:tailEnd type="triangle" w="lg" len="lg"/>
          </a:ln>
        </p:spPr>
      </p:cxnSp>
      <p:cxnSp>
        <p:nvCxnSpPr>
          <p:cNvPr id="1008" name="Google Shape;1008;p90"/>
          <p:cNvCxnSpPr/>
          <p:nvPr/>
        </p:nvCxnSpPr>
        <p:spPr>
          <a:xfrm>
            <a:off x="6668429" y="6209080"/>
            <a:ext cx="0" cy="612000"/>
          </a:xfrm>
          <a:prstGeom prst="straightConnector1">
            <a:avLst/>
          </a:prstGeom>
          <a:noFill/>
          <a:ln w="19050" cap="flat" cmpd="sng">
            <a:solidFill>
              <a:srgbClr val="FF0000"/>
            </a:solidFill>
            <a:prstDash val="solid"/>
            <a:miter lim="800000"/>
            <a:headEnd type="none" w="sm" len="sm"/>
            <a:tailEnd type="triangle" w="lg" len="lg"/>
          </a:ln>
        </p:spPr>
      </p:cxnSp>
      <p:pic>
        <p:nvPicPr>
          <p:cNvPr id="1009" name="Google Shape;1009;p90"/>
          <p:cNvPicPr preferRelativeResize="0"/>
          <p:nvPr/>
        </p:nvPicPr>
        <p:blipFill rotWithShape="1">
          <a:blip r:embed="rId3">
            <a:alphaModFix/>
          </a:blip>
          <a:srcRect t="6807" b="6798"/>
          <a:stretch/>
        </p:blipFill>
        <p:spPr>
          <a:xfrm>
            <a:off x="-213197" y="901295"/>
            <a:ext cx="17254036" cy="910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Google Shape;415;p39" descr="File:Apache Maven logo.svg - Wikimedia Commons"/>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16" name="Google Shape;416;p39" descr="Server Client - Java Servlet JSP HTML CSS JavaScript &amp;amp; jQuery"/>
          <p:cNvSpPr/>
          <p:nvPr/>
        </p:nvSpPr>
        <p:spPr>
          <a:xfrm>
            <a:off x="307975" y="7937"/>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17" name="Google Shape;417;p39" descr="Server Client - Java Servlet JSP HTML CSS JavaScript &amp;amp; jQuery"/>
          <p:cNvSpPr/>
          <p:nvPr/>
        </p:nvSpPr>
        <p:spPr>
          <a:xfrm>
            <a:off x="460375" y="160337"/>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18" name="Google Shape;418;p39" descr="Agile Software Vector Logo - Download Free SVG Icon | Worldvectorlogo"/>
          <p:cNvSpPr/>
          <p:nvPr/>
        </p:nvSpPr>
        <p:spPr>
          <a:xfrm>
            <a:off x="10704790" y="4242276"/>
            <a:ext cx="304800"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200" b="0" i="0" u="none" strike="noStrike" cap="none">
              <a:solidFill>
                <a:srgbClr val="3F3F3F"/>
              </a:solidFill>
              <a:latin typeface="Open Sans"/>
              <a:ea typeface="Open Sans"/>
              <a:cs typeface="Open Sans"/>
              <a:sym typeface="Open Sans"/>
            </a:endParaRPr>
          </a:p>
        </p:txBody>
      </p:sp>
      <p:pic>
        <p:nvPicPr>
          <p:cNvPr id="419" name="Google Shape;419;p39" descr="JUnit · GitHub"/>
          <p:cNvPicPr preferRelativeResize="0"/>
          <p:nvPr/>
        </p:nvPicPr>
        <p:blipFill rotWithShape="1">
          <a:blip r:embed="rId3">
            <a:alphaModFix/>
          </a:blip>
          <a:srcRect/>
          <a:stretch/>
        </p:blipFill>
        <p:spPr>
          <a:xfrm>
            <a:off x="3287421" y="2960866"/>
            <a:ext cx="1575813" cy="1575813"/>
          </a:xfrm>
          <a:prstGeom prst="rect">
            <a:avLst/>
          </a:prstGeom>
          <a:noFill/>
          <a:ln>
            <a:noFill/>
          </a:ln>
        </p:spPr>
      </p:pic>
      <p:sp>
        <p:nvSpPr>
          <p:cNvPr id="420" name="Google Shape;420;p39"/>
          <p:cNvSpPr txBox="1"/>
          <p:nvPr/>
        </p:nvSpPr>
        <p:spPr>
          <a:xfrm>
            <a:off x="3066923" y="4572000"/>
            <a:ext cx="2016808" cy="454676"/>
          </a:xfrm>
          <a:prstGeom prst="rect">
            <a:avLst/>
          </a:prstGeom>
          <a:noFill/>
          <a:ln>
            <a:noFill/>
          </a:ln>
        </p:spPr>
        <p:txBody>
          <a:bodyPr spcFirstLastPara="1" wrap="square" lIns="91425" tIns="45700" rIns="91425" bIns="45700" anchor="t" anchorCtr="0">
            <a:spAutoFit/>
          </a:bodyPr>
          <a:lstStyle/>
          <a:p>
            <a:pPr marL="0" marR="0" lvl="0" indent="0" algn="ctr" rtl="0">
              <a:lnSpc>
                <a:spcPct val="114000"/>
              </a:lnSpc>
              <a:spcBef>
                <a:spcPts val="0"/>
              </a:spcBef>
              <a:spcAft>
                <a:spcPts val="0"/>
              </a:spcAft>
              <a:buNone/>
            </a:pPr>
            <a:r>
              <a:rPr lang="en-US" sz="2200" b="0" i="0" u="none" strike="noStrike" cap="none" dirty="0">
                <a:solidFill>
                  <a:srgbClr val="3F3F3F"/>
                </a:solidFill>
                <a:latin typeface="Open Sans"/>
                <a:ea typeface="Open Sans"/>
                <a:cs typeface="Open Sans"/>
                <a:sym typeface="Open Sans"/>
              </a:rPr>
              <a:t>JUnit</a:t>
            </a:r>
            <a:endParaRPr dirty="0"/>
          </a:p>
        </p:txBody>
      </p:sp>
      <p:grpSp>
        <p:nvGrpSpPr>
          <p:cNvPr id="421" name="Google Shape;421;p39"/>
          <p:cNvGrpSpPr/>
          <p:nvPr/>
        </p:nvGrpSpPr>
        <p:grpSpPr>
          <a:xfrm>
            <a:off x="5796517" y="3229021"/>
            <a:ext cx="3915417" cy="1797655"/>
            <a:chOff x="5628564" y="3266628"/>
            <a:chExt cx="3915417" cy="1797655"/>
          </a:xfrm>
        </p:grpSpPr>
        <p:pic>
          <p:nvPicPr>
            <p:cNvPr id="422" name="Google Shape;422;p39" descr="Download Spring Framework Logo in SVG Vector or PNG File Format - Logo.wine"/>
            <p:cNvPicPr preferRelativeResize="0"/>
            <p:nvPr/>
          </p:nvPicPr>
          <p:blipFill rotWithShape="1">
            <a:blip r:embed="rId4">
              <a:alphaModFix/>
            </a:blip>
            <a:srcRect t="29938" b="32841"/>
            <a:stretch/>
          </p:blipFill>
          <p:spPr>
            <a:xfrm>
              <a:off x="5628564" y="3266628"/>
              <a:ext cx="3915417" cy="971551"/>
            </a:xfrm>
            <a:prstGeom prst="rect">
              <a:avLst/>
            </a:prstGeom>
            <a:noFill/>
            <a:ln>
              <a:noFill/>
            </a:ln>
          </p:spPr>
        </p:pic>
        <p:sp>
          <p:nvSpPr>
            <p:cNvPr id="423" name="Google Shape;423;p39"/>
            <p:cNvSpPr txBox="1"/>
            <p:nvPr/>
          </p:nvSpPr>
          <p:spPr>
            <a:xfrm>
              <a:off x="6951643" y="4609607"/>
              <a:ext cx="2016808" cy="454676"/>
            </a:xfrm>
            <a:prstGeom prst="rect">
              <a:avLst/>
            </a:prstGeom>
            <a:noFill/>
            <a:ln>
              <a:noFill/>
            </a:ln>
          </p:spPr>
          <p:txBody>
            <a:bodyPr spcFirstLastPara="1" wrap="square" lIns="91425" tIns="45700" rIns="91425" bIns="45700" anchor="t" anchorCtr="0">
              <a:spAutoFit/>
            </a:bodyPr>
            <a:lstStyle/>
            <a:p>
              <a:pPr marL="0" marR="0" lvl="0" indent="0" algn="ctr" rtl="0">
                <a:lnSpc>
                  <a:spcPct val="114000"/>
                </a:lnSpc>
                <a:spcBef>
                  <a:spcPts val="0"/>
                </a:spcBef>
                <a:spcAft>
                  <a:spcPts val="0"/>
                </a:spcAft>
                <a:buNone/>
              </a:pPr>
              <a:r>
                <a:rPr lang="en-US" sz="2200" b="0" i="0" u="none" strike="noStrike" cap="none" dirty="0">
                  <a:solidFill>
                    <a:srgbClr val="3F3F3F"/>
                  </a:solidFill>
                  <a:latin typeface="Open Sans"/>
                  <a:ea typeface="Open Sans"/>
                  <a:cs typeface="Open Sans"/>
                  <a:sym typeface="Open Sans"/>
                </a:rPr>
                <a:t>Spring</a:t>
              </a:r>
              <a:endParaRPr dirty="0"/>
            </a:p>
          </p:txBody>
        </p:sp>
      </p:grpSp>
      <p:sp>
        <p:nvSpPr>
          <p:cNvPr id="424" name="Google Shape;424;p39" descr="Spring Boot: Apprentice Cookbook | ITNEXT"/>
          <p:cNvSpPr/>
          <p:nvPr/>
        </p:nvSpPr>
        <p:spPr>
          <a:xfrm>
            <a:off x="612775" y="312737"/>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nvGrpSpPr>
          <p:cNvPr id="425" name="Google Shape;425;p39"/>
          <p:cNvGrpSpPr/>
          <p:nvPr/>
        </p:nvGrpSpPr>
        <p:grpSpPr>
          <a:xfrm>
            <a:off x="10354534" y="3229021"/>
            <a:ext cx="2193027" cy="1756532"/>
            <a:chOff x="9731662" y="3220609"/>
            <a:chExt cx="2193027" cy="1756532"/>
          </a:xfrm>
        </p:grpSpPr>
        <p:pic>
          <p:nvPicPr>
            <p:cNvPr id="426" name="Google Shape;426;p39" descr="Spring Boot: Apprentice Cookbook | ITNEXT"/>
            <p:cNvPicPr preferRelativeResize="0"/>
            <p:nvPr/>
          </p:nvPicPr>
          <p:blipFill rotWithShape="1">
            <a:blip r:embed="rId5">
              <a:alphaModFix/>
            </a:blip>
            <a:srcRect/>
            <a:stretch/>
          </p:blipFill>
          <p:spPr>
            <a:xfrm>
              <a:off x="9731662" y="3220609"/>
              <a:ext cx="2193027" cy="1151339"/>
            </a:xfrm>
            <a:prstGeom prst="rect">
              <a:avLst/>
            </a:prstGeom>
            <a:noFill/>
            <a:ln>
              <a:noFill/>
            </a:ln>
          </p:spPr>
        </p:pic>
        <p:sp>
          <p:nvSpPr>
            <p:cNvPr id="427" name="Google Shape;427;p39"/>
            <p:cNvSpPr txBox="1"/>
            <p:nvPr/>
          </p:nvSpPr>
          <p:spPr>
            <a:xfrm>
              <a:off x="9907881" y="4522465"/>
              <a:ext cx="2016808" cy="454676"/>
            </a:xfrm>
            <a:prstGeom prst="rect">
              <a:avLst/>
            </a:prstGeom>
            <a:noFill/>
            <a:ln>
              <a:noFill/>
            </a:ln>
          </p:spPr>
          <p:txBody>
            <a:bodyPr spcFirstLastPara="1" wrap="square" lIns="91425" tIns="45700" rIns="91425" bIns="45700" anchor="t" anchorCtr="0">
              <a:spAutoFit/>
            </a:bodyPr>
            <a:lstStyle/>
            <a:p>
              <a:pPr marL="0" marR="0" lvl="0" indent="0" algn="ctr" rtl="0">
                <a:lnSpc>
                  <a:spcPct val="114000"/>
                </a:lnSpc>
                <a:spcBef>
                  <a:spcPts val="0"/>
                </a:spcBef>
                <a:spcAft>
                  <a:spcPts val="0"/>
                </a:spcAft>
                <a:buNone/>
              </a:pPr>
              <a:r>
                <a:rPr lang="en-US" sz="2200" b="0" i="0" u="none" strike="noStrike" cap="none">
                  <a:solidFill>
                    <a:srgbClr val="3F3F3F"/>
                  </a:solidFill>
                  <a:latin typeface="Open Sans"/>
                  <a:ea typeface="Open Sans"/>
                  <a:cs typeface="Open Sans"/>
                  <a:sym typeface="Open Sans"/>
                </a:rPr>
                <a:t>Spring Boot</a:t>
              </a:r>
              <a:endParaRPr/>
            </a:p>
          </p:txBody>
        </p:sp>
      </p:grpSp>
      <p:sp>
        <p:nvSpPr>
          <p:cNvPr id="428" name="Google Shape;428;p39" descr="aws-logo - amazon web services ico PNG image with transparent background |  TOPpng"/>
          <p:cNvSpPr/>
          <p:nvPr/>
        </p:nvSpPr>
        <p:spPr>
          <a:xfrm>
            <a:off x="765175" y="465137"/>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29" name="Google Shape;429;p39" descr="Microservices PNG and Microservices Transparent Clipart Free Download. -  CleanPNG / KissPNG"/>
          <p:cNvSpPr/>
          <p:nvPr/>
        </p:nvSpPr>
        <p:spPr>
          <a:xfrm>
            <a:off x="917575" y="617537"/>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30" name="Google Shape;430;p39" descr="Microservices | Request Detail | Icons8"/>
          <p:cNvSpPr/>
          <p:nvPr/>
        </p:nvSpPr>
        <p:spPr>
          <a:xfrm>
            <a:off x="1069975" y="769937"/>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31" name="Google Shape;431;p39"/>
          <p:cNvSpPr txBox="1"/>
          <p:nvPr/>
        </p:nvSpPr>
        <p:spPr>
          <a:xfrm>
            <a:off x="8782724" y="7520511"/>
            <a:ext cx="2334293" cy="454676"/>
          </a:xfrm>
          <a:prstGeom prst="rect">
            <a:avLst/>
          </a:prstGeom>
          <a:noFill/>
          <a:ln>
            <a:noFill/>
          </a:ln>
        </p:spPr>
        <p:txBody>
          <a:bodyPr spcFirstLastPara="1" wrap="square" lIns="91425" tIns="45700" rIns="91425" bIns="45700" anchor="t" anchorCtr="0">
            <a:spAutoFit/>
          </a:bodyPr>
          <a:lstStyle/>
          <a:p>
            <a:pPr marL="0" marR="0" lvl="0" indent="0" algn="ctr" rtl="0">
              <a:lnSpc>
                <a:spcPct val="114000"/>
              </a:lnSpc>
              <a:spcBef>
                <a:spcPts val="0"/>
              </a:spcBef>
              <a:spcAft>
                <a:spcPts val="0"/>
              </a:spcAft>
              <a:buNone/>
            </a:pPr>
            <a:r>
              <a:rPr lang="en-US" sz="2200" b="0" i="0" u="none" strike="noStrike" cap="none">
                <a:solidFill>
                  <a:srgbClr val="3F3F3F"/>
                </a:solidFill>
                <a:latin typeface="Open Sans"/>
                <a:ea typeface="Open Sans"/>
                <a:cs typeface="Open Sans"/>
                <a:sym typeface="Open Sans"/>
              </a:rPr>
              <a:t>Microservices</a:t>
            </a:r>
            <a:endParaRPr sz="2200" b="0" i="0" u="none" strike="noStrike" cap="none">
              <a:solidFill>
                <a:srgbClr val="3F3F3F"/>
              </a:solidFill>
              <a:latin typeface="Open Sans"/>
              <a:ea typeface="Open Sans"/>
              <a:cs typeface="Open Sans"/>
              <a:sym typeface="Open Sans"/>
            </a:endParaRPr>
          </a:p>
        </p:txBody>
      </p:sp>
      <p:grpSp>
        <p:nvGrpSpPr>
          <p:cNvPr id="432" name="Google Shape;432;p39"/>
          <p:cNvGrpSpPr/>
          <p:nvPr/>
        </p:nvGrpSpPr>
        <p:grpSpPr>
          <a:xfrm>
            <a:off x="4621813" y="5455572"/>
            <a:ext cx="2928862" cy="2519614"/>
            <a:chOff x="4778224" y="5553570"/>
            <a:chExt cx="2928862" cy="2519614"/>
          </a:xfrm>
        </p:grpSpPr>
        <p:sp>
          <p:nvSpPr>
            <p:cNvPr id="433" name="Google Shape;433;p39"/>
            <p:cNvSpPr txBox="1"/>
            <p:nvPr/>
          </p:nvSpPr>
          <p:spPr>
            <a:xfrm>
              <a:off x="4949596" y="7618508"/>
              <a:ext cx="2334293" cy="454676"/>
            </a:xfrm>
            <a:prstGeom prst="rect">
              <a:avLst/>
            </a:prstGeom>
            <a:noFill/>
            <a:ln>
              <a:noFill/>
            </a:ln>
          </p:spPr>
          <p:txBody>
            <a:bodyPr spcFirstLastPara="1" wrap="square" lIns="91425" tIns="45700" rIns="91425" bIns="45700" anchor="t" anchorCtr="0">
              <a:spAutoFit/>
            </a:bodyPr>
            <a:lstStyle/>
            <a:p>
              <a:pPr marL="0" marR="0" lvl="0" indent="0" algn="ctr" rtl="0">
                <a:lnSpc>
                  <a:spcPct val="114000"/>
                </a:lnSpc>
                <a:spcBef>
                  <a:spcPts val="0"/>
                </a:spcBef>
                <a:spcAft>
                  <a:spcPts val="0"/>
                </a:spcAft>
                <a:buNone/>
              </a:pPr>
              <a:r>
                <a:rPr lang="en-US" sz="2200" b="0" i="0" u="none" strike="noStrike" cap="none">
                  <a:solidFill>
                    <a:srgbClr val="3F3F3F"/>
                  </a:solidFill>
                  <a:latin typeface="Open Sans"/>
                  <a:ea typeface="Open Sans"/>
                  <a:cs typeface="Open Sans"/>
                  <a:sym typeface="Open Sans"/>
                </a:rPr>
                <a:t>Webservices</a:t>
              </a:r>
              <a:endParaRPr sz="2200" b="0" i="0" u="none" strike="noStrike" cap="none">
                <a:solidFill>
                  <a:srgbClr val="3F3F3F"/>
                </a:solidFill>
                <a:latin typeface="Open Sans"/>
                <a:ea typeface="Open Sans"/>
                <a:cs typeface="Open Sans"/>
                <a:sym typeface="Open Sans"/>
              </a:endParaRPr>
            </a:p>
          </p:txBody>
        </p:sp>
        <p:pic>
          <p:nvPicPr>
            <p:cNvPr id="434" name="Google Shape;434;p39"/>
            <p:cNvPicPr preferRelativeResize="0"/>
            <p:nvPr/>
          </p:nvPicPr>
          <p:blipFill rotWithShape="1">
            <a:blip r:embed="rId6">
              <a:alphaModFix/>
            </a:blip>
            <a:srcRect l="21110" t="18547" r="19716" b="20753"/>
            <a:stretch/>
          </p:blipFill>
          <p:spPr>
            <a:xfrm>
              <a:off x="4778224" y="5553570"/>
              <a:ext cx="2928862" cy="1688063"/>
            </a:xfrm>
            <a:prstGeom prst="rect">
              <a:avLst/>
            </a:prstGeom>
            <a:noFill/>
            <a:ln>
              <a:noFill/>
            </a:ln>
          </p:spPr>
        </p:pic>
      </p:grpSp>
      <p:pic>
        <p:nvPicPr>
          <p:cNvPr id="435" name="Google Shape;435;p39" descr="Introduction to Micro-Services. Introduction | by Roshan Alwis | Tech  Vision | Medium"/>
          <p:cNvPicPr preferRelativeResize="0"/>
          <p:nvPr/>
        </p:nvPicPr>
        <p:blipFill rotWithShape="1">
          <a:blip r:embed="rId7">
            <a:alphaModFix/>
          </a:blip>
          <a:srcRect/>
          <a:stretch/>
        </p:blipFill>
        <p:spPr>
          <a:xfrm>
            <a:off x="8463550" y="5226403"/>
            <a:ext cx="3058809" cy="2294107"/>
          </a:xfrm>
          <a:prstGeom prst="rect">
            <a:avLst/>
          </a:prstGeom>
          <a:noFill/>
          <a:ln>
            <a:noFill/>
          </a:ln>
        </p:spPr>
      </p:pic>
      <p:sp>
        <p:nvSpPr>
          <p:cNvPr id="438" name="Google Shape;438;p39"/>
          <p:cNvSpPr txBox="1">
            <a:spLocks noGrp="1"/>
          </p:cNvSpPr>
          <p:nvPr>
            <p:ph type="body" idx="1"/>
          </p:nvPr>
        </p:nvSpPr>
        <p:spPr>
          <a:xfrm>
            <a:off x="1546550" y="1871546"/>
            <a:ext cx="13209900" cy="659100"/>
          </a:xfrm>
          <a:prstGeom prst="rect">
            <a:avLst/>
          </a:prstGeom>
          <a:noFill/>
          <a:ln>
            <a:noFill/>
          </a:ln>
        </p:spPr>
        <p:txBody>
          <a:bodyPr spcFirstLastPara="1" wrap="square" lIns="91425" tIns="0" rIns="91425" bIns="0" anchor="t" anchorCtr="0">
            <a:noAutofit/>
          </a:bodyPr>
          <a:lstStyle/>
          <a:p>
            <a:pPr marL="457200" lvl="0" indent="0" algn="ctr" rtl="0">
              <a:lnSpc>
                <a:spcPct val="90000"/>
              </a:lnSpc>
              <a:spcBef>
                <a:spcPts val="1000"/>
              </a:spcBef>
              <a:spcAft>
                <a:spcPts val="0"/>
              </a:spcAft>
              <a:buClr>
                <a:srgbClr val="3F3F3F"/>
              </a:buClr>
              <a:buSzPts val="2800"/>
              <a:buNone/>
            </a:pPr>
            <a:r>
              <a:rPr lang="en-US">
                <a:solidFill>
                  <a:srgbClr val="3F3F3F"/>
                </a:solidFill>
              </a:rPr>
              <a:t>Before we begin, let</a:t>
            </a:r>
            <a:r>
              <a:rPr lang="en-US"/>
              <a:t>’</a:t>
            </a:r>
            <a:r>
              <a:rPr lang="en-US">
                <a:solidFill>
                  <a:srgbClr val="3F3F3F"/>
                </a:solidFill>
              </a:rPr>
              <a:t>s recall what we have covered till now:</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358" name="Google Shape;358;p47"/>
          <p:cNvSpPr txBox="1">
            <a:spLocks noGrp="1"/>
          </p:cNvSpPr>
          <p:nvPr>
            <p:ph type="body" idx="1"/>
          </p:nvPr>
        </p:nvSpPr>
        <p:spPr>
          <a:xfrm>
            <a:off x="8426818" y="4262954"/>
            <a:ext cx="6960000" cy="9057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1000"/>
              </a:spcBef>
              <a:spcAft>
                <a:spcPts val="0"/>
              </a:spcAft>
              <a:buClr>
                <a:srgbClr val="3F3F3F"/>
              </a:buClr>
              <a:buSzPts val="2800"/>
              <a:buNone/>
            </a:pPr>
            <a:r>
              <a:rPr lang="en-US" dirty="0"/>
              <a:t>Build and Execute</a:t>
            </a:r>
            <a:endParaRPr sz="1000" dirty="0">
              <a:solidFill>
                <a:schemeClr val="dk1"/>
              </a:solidFill>
              <a:highlight>
                <a:srgbClr val="FFFFFF"/>
              </a:highlight>
              <a:latin typeface="Arial"/>
              <a:ea typeface="Arial"/>
              <a:cs typeface="Arial"/>
              <a:sym typeface="Arial"/>
            </a:endParaRPr>
          </a:p>
        </p:txBody>
      </p:sp>
    </p:spTree>
    <p:extLst>
      <p:ext uri="{BB962C8B-B14F-4D97-AF65-F5344CB8AC3E}">
        <p14:creationId xmlns:p14="http://schemas.microsoft.com/office/powerpoint/2010/main" val="2081877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013"/>
        <p:cNvGrpSpPr/>
        <p:nvPr/>
      </p:nvGrpSpPr>
      <p:grpSpPr>
        <a:xfrm>
          <a:off x="0" y="0"/>
          <a:ext cx="0" cy="0"/>
          <a:chOff x="0" y="0"/>
          <a:chExt cx="0" cy="0"/>
        </a:xfrm>
      </p:grpSpPr>
      <p:sp>
        <p:nvSpPr>
          <p:cNvPr id="1014" name="Google Shape;1014;p91"/>
          <p:cNvSpPr txBox="1">
            <a:spLocks noGrp="1"/>
          </p:cNvSpPr>
          <p:nvPr>
            <p:ph type="body" idx="1"/>
          </p:nvPr>
        </p:nvSpPr>
        <p:spPr>
          <a:xfrm>
            <a:off x="0" y="4114800"/>
            <a:ext cx="16256001" cy="9144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1000"/>
              </a:spcBef>
              <a:spcAft>
                <a:spcPts val="0"/>
              </a:spcAft>
              <a:buClr>
                <a:srgbClr val="3F3F3F"/>
              </a:buClr>
              <a:buSzPts val="2800"/>
              <a:buNone/>
            </a:pPr>
            <a:r>
              <a:rPr lang="en-US" dirty="0">
                <a:solidFill>
                  <a:srgbClr val="3F3F3F"/>
                </a:solidFill>
              </a:rPr>
              <a:t>Run the Project as Spring Boot App</a:t>
            </a:r>
            <a:endParaRPr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018"/>
        <p:cNvGrpSpPr/>
        <p:nvPr/>
      </p:nvGrpSpPr>
      <p:grpSpPr>
        <a:xfrm>
          <a:off x="0" y="0"/>
          <a:ext cx="0" cy="0"/>
          <a:chOff x="0" y="0"/>
          <a:chExt cx="0" cy="0"/>
        </a:xfrm>
      </p:grpSpPr>
      <p:sp>
        <p:nvSpPr>
          <p:cNvPr id="1019" name="Google Shape;1019;p1"/>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4400"/>
              <a:buNone/>
            </a:pPr>
            <a:r>
              <a:rPr lang="en-US" dirty="0">
                <a:solidFill>
                  <a:srgbClr val="3F3F3F"/>
                </a:solidFill>
              </a:rPr>
              <a:t>Run the Project as Spring Boot App</a:t>
            </a:r>
            <a:endParaRPr dirty="0">
              <a:solidFill>
                <a:srgbClr val="3F3F3F"/>
              </a:solidFill>
            </a:endParaRPr>
          </a:p>
        </p:txBody>
      </p:sp>
      <p:sp>
        <p:nvSpPr>
          <p:cNvPr id="1020" name="Google Shape;1020;p1"/>
          <p:cNvSpPr/>
          <p:nvPr/>
        </p:nvSpPr>
        <p:spPr>
          <a:xfrm>
            <a:off x="3798736" y="1460438"/>
            <a:ext cx="8658529" cy="430847"/>
          </a:xfrm>
          <a:prstGeom prst="rect">
            <a:avLst/>
          </a:prstGeom>
          <a:noFill/>
          <a:ln>
            <a:noFill/>
          </a:ln>
        </p:spPr>
        <p:txBody>
          <a:bodyPr spcFirstLastPara="1" wrap="square" lIns="91425" tIns="45700" rIns="91425" bIns="45700" anchor="t" anchorCtr="0">
            <a:spAutoFit/>
          </a:bodyPr>
          <a:lstStyle/>
          <a:p>
            <a:pPr marL="457200" marR="0" lvl="0" indent="-228600" algn="ctr" rtl="0">
              <a:lnSpc>
                <a:spcPct val="100000"/>
              </a:lnSpc>
              <a:spcBef>
                <a:spcPts val="0"/>
              </a:spcBef>
              <a:spcAft>
                <a:spcPts val="0"/>
              </a:spcAft>
              <a:buNone/>
            </a:pPr>
            <a:r>
              <a:rPr lang="en-US" sz="2200" b="0" i="0" u="none" strike="noStrike" cap="none" dirty="0">
                <a:solidFill>
                  <a:srgbClr val="3F3F3F"/>
                </a:solidFill>
                <a:latin typeface="Open Sans"/>
                <a:ea typeface="Open Sans"/>
                <a:cs typeface="Open Sans"/>
                <a:sym typeface="Open Sans"/>
              </a:rPr>
              <a:t>Simply click on the run icon and select run as spring boot app.</a:t>
            </a:r>
            <a:endParaRPr dirty="0"/>
          </a:p>
        </p:txBody>
      </p:sp>
      <p:pic>
        <p:nvPicPr>
          <p:cNvPr id="1021" name="Google Shape;1021;p1"/>
          <p:cNvPicPr preferRelativeResize="0"/>
          <p:nvPr/>
        </p:nvPicPr>
        <p:blipFill rotWithShape="1">
          <a:blip r:embed="rId3">
            <a:alphaModFix/>
          </a:blip>
          <a:srcRect/>
          <a:stretch/>
        </p:blipFill>
        <p:spPr>
          <a:xfrm>
            <a:off x="2697844" y="2246567"/>
            <a:ext cx="10816695" cy="6043472"/>
          </a:xfrm>
          <a:prstGeom prst="rect">
            <a:avLst/>
          </a:prstGeom>
          <a:noFill/>
          <a:ln>
            <a:noFill/>
          </a:ln>
        </p:spPr>
      </p:pic>
      <p:sp>
        <p:nvSpPr>
          <p:cNvPr id="1022" name="Google Shape;1022;p1"/>
          <p:cNvSpPr/>
          <p:nvPr/>
        </p:nvSpPr>
        <p:spPr>
          <a:xfrm>
            <a:off x="2688932" y="2874844"/>
            <a:ext cx="3016632" cy="228535"/>
          </a:xfrm>
          <a:prstGeom prst="roundRect">
            <a:avLst>
              <a:gd name="adj" fmla="val 16667"/>
            </a:avLst>
          </a:prstGeom>
          <a:noFill/>
          <a:ln w="127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Open Sans"/>
              <a:ea typeface="Open Sans"/>
              <a:cs typeface="Open Sans"/>
              <a:sym typeface="Open Sans"/>
            </a:endParaRPr>
          </a:p>
        </p:txBody>
      </p:sp>
      <p:sp>
        <p:nvSpPr>
          <p:cNvPr id="1023" name="Google Shape;1023;p1"/>
          <p:cNvSpPr/>
          <p:nvPr/>
        </p:nvSpPr>
        <p:spPr>
          <a:xfrm>
            <a:off x="6839067" y="2714635"/>
            <a:ext cx="2781942" cy="548950"/>
          </a:xfrm>
          <a:prstGeom prst="roundRect">
            <a:avLst>
              <a:gd name="adj" fmla="val 16667"/>
            </a:avLst>
          </a:prstGeom>
          <a:solidFill>
            <a:srgbClr val="93C47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000" b="0" i="0" u="none" strike="noStrike" cap="none">
                <a:solidFill>
                  <a:srgbClr val="3F3F3F"/>
                </a:solidFill>
                <a:latin typeface="Open Sans"/>
                <a:ea typeface="Open Sans"/>
                <a:cs typeface="Open Sans"/>
                <a:sym typeface="Open Sans"/>
              </a:rPr>
              <a:t>Right click</a:t>
            </a:r>
            <a:endParaRPr sz="2000" b="0" i="0" u="none" strike="noStrike" cap="none">
              <a:solidFill>
                <a:srgbClr val="3F3F3F"/>
              </a:solidFill>
              <a:latin typeface="Open Sans"/>
              <a:ea typeface="Open Sans"/>
              <a:cs typeface="Open Sans"/>
              <a:sym typeface="Open Sans"/>
            </a:endParaRPr>
          </a:p>
        </p:txBody>
      </p:sp>
      <p:cxnSp>
        <p:nvCxnSpPr>
          <p:cNvPr id="1024" name="Google Shape;1024;p1"/>
          <p:cNvCxnSpPr/>
          <p:nvPr/>
        </p:nvCxnSpPr>
        <p:spPr>
          <a:xfrm>
            <a:off x="5801066" y="2979070"/>
            <a:ext cx="1008000" cy="0"/>
          </a:xfrm>
          <a:prstGeom prst="straightConnector1">
            <a:avLst/>
          </a:prstGeom>
          <a:noFill/>
          <a:ln w="19050" cap="flat" cmpd="sng">
            <a:solidFill>
              <a:srgbClr val="FF0000"/>
            </a:solidFill>
            <a:prstDash val="solid"/>
            <a:miter lim="800000"/>
            <a:headEnd type="none" w="sm" len="sm"/>
            <a:tailEnd type="triangle" w="lg" len="lg"/>
          </a:ln>
        </p:spPr>
      </p:cxnSp>
      <p:sp>
        <p:nvSpPr>
          <p:cNvPr id="1025" name="Google Shape;1025;p1"/>
          <p:cNvSpPr/>
          <p:nvPr/>
        </p:nvSpPr>
        <p:spPr>
          <a:xfrm>
            <a:off x="3565303" y="6112720"/>
            <a:ext cx="2493085" cy="228535"/>
          </a:xfrm>
          <a:prstGeom prst="roundRect">
            <a:avLst>
              <a:gd name="adj" fmla="val 16667"/>
            </a:avLst>
          </a:prstGeom>
          <a:noFill/>
          <a:ln w="127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Open Sans"/>
              <a:ea typeface="Open Sans"/>
              <a:cs typeface="Open Sans"/>
              <a:sym typeface="Open Sans"/>
            </a:endParaRPr>
          </a:p>
        </p:txBody>
      </p:sp>
      <p:sp>
        <p:nvSpPr>
          <p:cNvPr id="1026" name="Google Shape;1026;p1"/>
          <p:cNvSpPr/>
          <p:nvPr/>
        </p:nvSpPr>
        <p:spPr>
          <a:xfrm>
            <a:off x="6363730" y="7476825"/>
            <a:ext cx="2742394" cy="228535"/>
          </a:xfrm>
          <a:prstGeom prst="roundRect">
            <a:avLst>
              <a:gd name="adj" fmla="val 16667"/>
            </a:avLst>
          </a:prstGeom>
          <a:noFill/>
          <a:ln w="127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Open Sans"/>
              <a:ea typeface="Open Sans"/>
              <a:cs typeface="Open Sans"/>
              <a:sym typeface="Open Sans"/>
            </a:endParaRPr>
          </a:p>
        </p:txBody>
      </p:sp>
      <p:sp>
        <p:nvSpPr>
          <p:cNvPr id="1027" name="Google Shape;1027;p1"/>
          <p:cNvSpPr/>
          <p:nvPr/>
        </p:nvSpPr>
        <p:spPr>
          <a:xfrm>
            <a:off x="10192006" y="7258977"/>
            <a:ext cx="3366150" cy="664229"/>
          </a:xfrm>
          <a:prstGeom prst="roundRect">
            <a:avLst>
              <a:gd name="adj" fmla="val 16667"/>
            </a:avLst>
          </a:prstGeom>
          <a:solidFill>
            <a:srgbClr val="93C47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000" b="0" i="0" u="none" strike="noStrike" cap="none">
                <a:solidFill>
                  <a:srgbClr val="3F3F3F"/>
                </a:solidFill>
                <a:latin typeface="Open Sans"/>
                <a:ea typeface="Open Sans"/>
                <a:cs typeface="Open Sans"/>
                <a:sym typeface="Open Sans"/>
              </a:rPr>
              <a:t>Run as spring boot app</a:t>
            </a:r>
            <a:endParaRPr sz="2000" b="0" i="0" u="none" strike="noStrike" cap="none">
              <a:solidFill>
                <a:srgbClr val="3F3F3F"/>
              </a:solidFill>
              <a:latin typeface="Open Sans"/>
              <a:ea typeface="Open Sans"/>
              <a:cs typeface="Open Sans"/>
              <a:sym typeface="Open Sans"/>
            </a:endParaRPr>
          </a:p>
        </p:txBody>
      </p:sp>
      <p:cxnSp>
        <p:nvCxnSpPr>
          <p:cNvPr id="1028" name="Google Shape;1028;p1"/>
          <p:cNvCxnSpPr/>
          <p:nvPr/>
        </p:nvCxnSpPr>
        <p:spPr>
          <a:xfrm>
            <a:off x="9106124" y="7614374"/>
            <a:ext cx="1080000" cy="0"/>
          </a:xfrm>
          <a:prstGeom prst="straightConnector1">
            <a:avLst/>
          </a:prstGeom>
          <a:noFill/>
          <a:ln w="19050" cap="flat" cmpd="sng">
            <a:solidFill>
              <a:srgbClr val="FF0000"/>
            </a:solidFill>
            <a:prstDash val="solid"/>
            <a:miter lim="800000"/>
            <a:headEnd type="none" w="sm" len="sm"/>
            <a:tailEnd type="triangle" w="lg" len="lg"/>
          </a:ln>
        </p:spPr>
      </p:cxnSp>
      <p:pic>
        <p:nvPicPr>
          <p:cNvPr id="1029" name="Google Shape;1029;p1"/>
          <p:cNvPicPr preferRelativeResize="0"/>
          <p:nvPr/>
        </p:nvPicPr>
        <p:blipFill rotWithShape="1">
          <a:blip r:embed="rId4">
            <a:alphaModFix/>
          </a:blip>
          <a:srcRect t="6807" b="6798"/>
          <a:stretch/>
        </p:blipFill>
        <p:spPr>
          <a:xfrm>
            <a:off x="3809669" y="901295"/>
            <a:ext cx="8947050" cy="91075"/>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034"/>
        <p:cNvGrpSpPr/>
        <p:nvPr/>
      </p:nvGrpSpPr>
      <p:grpSpPr>
        <a:xfrm>
          <a:off x="0" y="0"/>
          <a:ext cx="0" cy="0"/>
          <a:chOff x="0" y="0"/>
          <a:chExt cx="0" cy="0"/>
        </a:xfrm>
      </p:grpSpPr>
      <p:pic>
        <p:nvPicPr>
          <p:cNvPr id="1035" name="Google Shape;1035;p92"/>
          <p:cNvPicPr preferRelativeResize="0"/>
          <p:nvPr/>
        </p:nvPicPr>
        <p:blipFill rotWithShape="1">
          <a:blip r:embed="rId3">
            <a:alphaModFix/>
          </a:blip>
          <a:srcRect/>
          <a:stretch/>
        </p:blipFill>
        <p:spPr>
          <a:xfrm>
            <a:off x="2375815" y="2225660"/>
            <a:ext cx="11431345" cy="6043472"/>
          </a:xfrm>
          <a:prstGeom prst="rect">
            <a:avLst/>
          </a:prstGeom>
          <a:noFill/>
          <a:ln>
            <a:noFill/>
          </a:ln>
        </p:spPr>
      </p:pic>
      <p:sp>
        <p:nvSpPr>
          <p:cNvPr id="1036" name="Google Shape;1036;p92"/>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3F3F3F"/>
              </a:buClr>
              <a:buSzPts val="4400"/>
              <a:buNone/>
            </a:pPr>
            <a:r>
              <a:rPr lang="en-US">
                <a:solidFill>
                  <a:srgbClr val="3F3F3F"/>
                </a:solidFill>
              </a:rPr>
              <a:t>Project Run Output Logs</a:t>
            </a:r>
            <a:endParaRPr>
              <a:solidFill>
                <a:srgbClr val="3F3F3F"/>
              </a:solidFill>
            </a:endParaRPr>
          </a:p>
        </p:txBody>
      </p:sp>
      <p:sp>
        <p:nvSpPr>
          <p:cNvPr id="1037" name="Google Shape;1037;p92"/>
          <p:cNvSpPr/>
          <p:nvPr/>
        </p:nvSpPr>
        <p:spPr>
          <a:xfrm>
            <a:off x="2228044" y="1438396"/>
            <a:ext cx="11799912" cy="430887"/>
          </a:xfrm>
          <a:prstGeom prst="rect">
            <a:avLst/>
          </a:prstGeom>
          <a:noFill/>
          <a:ln>
            <a:noFill/>
          </a:ln>
        </p:spPr>
        <p:txBody>
          <a:bodyPr spcFirstLastPara="1" wrap="square" lIns="91425" tIns="45700" rIns="91425" bIns="45700" anchor="t" anchorCtr="0">
            <a:spAutoFit/>
          </a:bodyPr>
          <a:lstStyle/>
          <a:p>
            <a:pPr marL="457200" marR="0" lvl="0" indent="-228600" algn="ctr" rtl="0">
              <a:lnSpc>
                <a:spcPct val="100000"/>
              </a:lnSpc>
              <a:spcBef>
                <a:spcPts val="0"/>
              </a:spcBef>
              <a:spcAft>
                <a:spcPts val="0"/>
              </a:spcAft>
              <a:buNone/>
            </a:pPr>
            <a:r>
              <a:rPr lang="en-US" sz="2200" b="0" i="0" u="none" strike="noStrike" cap="none">
                <a:solidFill>
                  <a:srgbClr val="3F3F3F"/>
                </a:solidFill>
                <a:latin typeface="Open Sans"/>
                <a:ea typeface="Open Sans"/>
                <a:cs typeface="Open Sans"/>
                <a:sym typeface="Open Sans"/>
              </a:rPr>
              <a:t>Check in the console if the application is running successfully on Tomcat Port 8080.</a:t>
            </a:r>
            <a:endParaRPr/>
          </a:p>
        </p:txBody>
      </p:sp>
      <p:sp>
        <p:nvSpPr>
          <p:cNvPr id="1038" name="Google Shape;1038;p92"/>
          <p:cNvSpPr/>
          <p:nvPr/>
        </p:nvSpPr>
        <p:spPr>
          <a:xfrm>
            <a:off x="4264290" y="4944262"/>
            <a:ext cx="9819568" cy="3056331"/>
          </a:xfrm>
          <a:prstGeom prst="roundRect">
            <a:avLst>
              <a:gd name="adj" fmla="val 16667"/>
            </a:avLst>
          </a:prstGeom>
          <a:noFill/>
          <a:ln w="127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Open Sans"/>
              <a:ea typeface="Open Sans"/>
              <a:cs typeface="Open Sans"/>
              <a:sym typeface="Open Sans"/>
            </a:endParaRPr>
          </a:p>
        </p:txBody>
      </p:sp>
      <p:sp>
        <p:nvSpPr>
          <p:cNvPr id="1039" name="Google Shape;1039;p92"/>
          <p:cNvSpPr/>
          <p:nvPr/>
        </p:nvSpPr>
        <p:spPr>
          <a:xfrm>
            <a:off x="9765938" y="2826089"/>
            <a:ext cx="4958268" cy="1233291"/>
          </a:xfrm>
          <a:prstGeom prst="roundRect">
            <a:avLst>
              <a:gd name="adj" fmla="val 16667"/>
            </a:avLst>
          </a:prstGeom>
          <a:solidFill>
            <a:srgbClr val="93C47D"/>
          </a:solidFill>
          <a:ln>
            <a:noFill/>
          </a:ln>
        </p:spPr>
        <p:txBody>
          <a:bodyPr spcFirstLastPara="1" wrap="square" lIns="91425" tIns="45700" rIns="91425" bIns="45700" anchor="ctr" anchorCtr="0">
            <a:noAutofit/>
          </a:bodyPr>
          <a:lstStyle/>
          <a:p>
            <a:pPr marL="0" marR="0" lvl="0" indent="0" algn="ctr" rtl="0">
              <a:lnSpc>
                <a:spcPct val="115000"/>
              </a:lnSpc>
              <a:spcBef>
                <a:spcPts val="0"/>
              </a:spcBef>
              <a:spcAft>
                <a:spcPts val="0"/>
              </a:spcAft>
              <a:buNone/>
            </a:pPr>
            <a:r>
              <a:rPr lang="en-US" sz="2000" b="0" i="0" u="none" strike="noStrike" cap="none">
                <a:solidFill>
                  <a:srgbClr val="3F3F3F"/>
                </a:solidFill>
                <a:latin typeface="Open Sans"/>
                <a:ea typeface="Open Sans"/>
                <a:cs typeface="Open Sans"/>
                <a:sym typeface="Open Sans"/>
              </a:rPr>
              <a:t>In case 8080 port is blocked, go to application.properties file and change the server port number.</a:t>
            </a:r>
            <a:endParaRPr sz="2000" b="0" i="0" u="none" strike="noStrike" cap="none">
              <a:solidFill>
                <a:srgbClr val="3F3F3F"/>
              </a:solidFill>
              <a:latin typeface="Open Sans"/>
              <a:ea typeface="Open Sans"/>
              <a:cs typeface="Open Sans"/>
              <a:sym typeface="Open Sans"/>
            </a:endParaRPr>
          </a:p>
        </p:txBody>
      </p:sp>
      <p:cxnSp>
        <p:nvCxnSpPr>
          <p:cNvPr id="1040" name="Google Shape;1040;p92"/>
          <p:cNvCxnSpPr/>
          <p:nvPr/>
        </p:nvCxnSpPr>
        <p:spPr>
          <a:xfrm rot="10800000">
            <a:off x="12975267" y="4036596"/>
            <a:ext cx="0" cy="864000"/>
          </a:xfrm>
          <a:prstGeom prst="straightConnector1">
            <a:avLst/>
          </a:prstGeom>
          <a:noFill/>
          <a:ln w="19050" cap="flat" cmpd="sng">
            <a:solidFill>
              <a:srgbClr val="FF0000"/>
            </a:solidFill>
            <a:prstDash val="solid"/>
            <a:miter lim="800000"/>
            <a:headEnd type="none" w="sm" len="sm"/>
            <a:tailEnd type="triangle" w="lg" len="lg"/>
          </a:ln>
        </p:spPr>
      </p:cxnSp>
      <p:pic>
        <p:nvPicPr>
          <p:cNvPr id="1041" name="Google Shape;1041;p92"/>
          <p:cNvPicPr preferRelativeResize="0"/>
          <p:nvPr/>
        </p:nvPicPr>
        <p:blipFill rotWithShape="1">
          <a:blip r:embed="rId4">
            <a:alphaModFix/>
          </a:blip>
          <a:srcRect t="6807" b="6798"/>
          <a:stretch/>
        </p:blipFill>
        <p:spPr>
          <a:xfrm>
            <a:off x="5029581" y="896854"/>
            <a:ext cx="6507227" cy="91075"/>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013"/>
        <p:cNvGrpSpPr/>
        <p:nvPr/>
      </p:nvGrpSpPr>
      <p:grpSpPr>
        <a:xfrm>
          <a:off x="0" y="0"/>
          <a:ext cx="0" cy="0"/>
          <a:chOff x="0" y="0"/>
          <a:chExt cx="0" cy="0"/>
        </a:xfrm>
      </p:grpSpPr>
      <p:sp>
        <p:nvSpPr>
          <p:cNvPr id="1014" name="Google Shape;1014;p91"/>
          <p:cNvSpPr txBox="1">
            <a:spLocks noGrp="1"/>
          </p:cNvSpPr>
          <p:nvPr>
            <p:ph type="body" idx="1"/>
          </p:nvPr>
        </p:nvSpPr>
        <p:spPr>
          <a:xfrm>
            <a:off x="0" y="4114800"/>
            <a:ext cx="16256001" cy="9144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1000"/>
              </a:spcBef>
              <a:spcAft>
                <a:spcPts val="0"/>
              </a:spcAft>
              <a:buClr>
                <a:srgbClr val="3F3F3F"/>
              </a:buClr>
              <a:buSzPts val="2800"/>
              <a:buNone/>
            </a:pPr>
            <a:r>
              <a:rPr lang="en-US" dirty="0">
                <a:solidFill>
                  <a:srgbClr val="3F3F3F"/>
                </a:solidFill>
              </a:rPr>
              <a:t>Execute the Project on localhost 8080 with Tomcat</a:t>
            </a:r>
            <a:endParaRPr lang="en-US" dirty="0"/>
          </a:p>
        </p:txBody>
      </p:sp>
    </p:spTree>
    <p:extLst>
      <p:ext uri="{BB962C8B-B14F-4D97-AF65-F5344CB8AC3E}">
        <p14:creationId xmlns:p14="http://schemas.microsoft.com/office/powerpoint/2010/main" val="185335722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046"/>
        <p:cNvGrpSpPr/>
        <p:nvPr/>
      </p:nvGrpSpPr>
      <p:grpSpPr>
        <a:xfrm>
          <a:off x="0" y="0"/>
          <a:ext cx="0" cy="0"/>
          <a:chOff x="0" y="0"/>
          <a:chExt cx="0" cy="0"/>
        </a:xfrm>
      </p:grpSpPr>
      <p:sp>
        <p:nvSpPr>
          <p:cNvPr id="1047" name="Google Shape;1047;p93"/>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3F3F3F"/>
              </a:buClr>
              <a:buSzPts val="4400"/>
              <a:buNone/>
            </a:pPr>
            <a:r>
              <a:rPr lang="en-US">
                <a:solidFill>
                  <a:srgbClr val="3F3F3F"/>
                </a:solidFill>
              </a:rPr>
              <a:t>Project on localhost:8080</a:t>
            </a:r>
            <a:endParaRPr>
              <a:solidFill>
                <a:srgbClr val="3F3F3F"/>
              </a:solidFill>
            </a:endParaRPr>
          </a:p>
        </p:txBody>
      </p:sp>
      <p:sp>
        <p:nvSpPr>
          <p:cNvPr id="1048" name="Google Shape;1048;p93"/>
          <p:cNvSpPr/>
          <p:nvPr/>
        </p:nvSpPr>
        <p:spPr>
          <a:xfrm>
            <a:off x="2200771" y="1405602"/>
            <a:ext cx="11854458" cy="76940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2200" b="0" i="0" u="none" strike="noStrike" cap="none" dirty="0">
                <a:solidFill>
                  <a:srgbClr val="3F3F3F"/>
                </a:solidFill>
                <a:latin typeface="Open Sans"/>
                <a:ea typeface="Open Sans"/>
                <a:cs typeface="Open Sans"/>
                <a:sym typeface="Open Sans"/>
              </a:rPr>
              <a:t>Open the web browser and type localhost:8080. The index.html web page will be loaded automatically.</a:t>
            </a:r>
            <a:endParaRPr dirty="0"/>
          </a:p>
        </p:txBody>
      </p:sp>
      <p:pic>
        <p:nvPicPr>
          <p:cNvPr id="1049" name="Google Shape;1049;p93"/>
          <p:cNvPicPr preferRelativeResize="0"/>
          <p:nvPr/>
        </p:nvPicPr>
        <p:blipFill rotWithShape="1">
          <a:blip r:embed="rId3">
            <a:alphaModFix/>
          </a:blip>
          <a:srcRect/>
          <a:stretch/>
        </p:blipFill>
        <p:spPr>
          <a:xfrm>
            <a:off x="3392538" y="2438400"/>
            <a:ext cx="9971142" cy="5299998"/>
          </a:xfrm>
          <a:prstGeom prst="rect">
            <a:avLst/>
          </a:prstGeom>
          <a:noFill/>
          <a:ln w="9525" cap="flat" cmpd="sng">
            <a:solidFill>
              <a:schemeClr val="dk1"/>
            </a:solidFill>
            <a:prstDash val="solid"/>
            <a:round/>
            <a:headEnd type="none" w="sm" len="sm"/>
            <a:tailEnd type="none" w="sm" len="sm"/>
          </a:ln>
        </p:spPr>
      </p:pic>
      <p:sp>
        <p:nvSpPr>
          <p:cNvPr id="1050" name="Google Shape;1050;p93"/>
          <p:cNvSpPr/>
          <p:nvPr/>
        </p:nvSpPr>
        <p:spPr>
          <a:xfrm>
            <a:off x="3392538" y="2837021"/>
            <a:ext cx="3318295" cy="304181"/>
          </a:xfrm>
          <a:prstGeom prst="roundRect">
            <a:avLst>
              <a:gd name="adj" fmla="val 16667"/>
            </a:avLst>
          </a:prstGeom>
          <a:noFill/>
          <a:ln w="127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Open Sans"/>
              <a:ea typeface="Open Sans"/>
              <a:cs typeface="Open Sans"/>
              <a:sym typeface="Open Sans"/>
            </a:endParaRPr>
          </a:p>
        </p:txBody>
      </p:sp>
      <p:pic>
        <p:nvPicPr>
          <p:cNvPr id="1051" name="Google Shape;1051;p93"/>
          <p:cNvPicPr preferRelativeResize="0"/>
          <p:nvPr/>
        </p:nvPicPr>
        <p:blipFill rotWithShape="1">
          <a:blip r:embed="rId4">
            <a:alphaModFix/>
          </a:blip>
          <a:srcRect t="6807" b="6798"/>
          <a:stretch/>
        </p:blipFill>
        <p:spPr>
          <a:xfrm>
            <a:off x="4829418" y="900112"/>
            <a:ext cx="6907552" cy="91075"/>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056"/>
        <p:cNvGrpSpPr/>
        <p:nvPr/>
      </p:nvGrpSpPr>
      <p:grpSpPr>
        <a:xfrm>
          <a:off x="0" y="0"/>
          <a:ext cx="0" cy="0"/>
          <a:chOff x="0" y="0"/>
          <a:chExt cx="0" cy="0"/>
        </a:xfrm>
      </p:grpSpPr>
      <p:sp>
        <p:nvSpPr>
          <p:cNvPr id="1057" name="Google Shape;1057;p94"/>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4400"/>
              <a:buNone/>
            </a:pPr>
            <a:r>
              <a:rPr lang="en-US" dirty="0">
                <a:solidFill>
                  <a:srgbClr val="3F3F3F"/>
                </a:solidFill>
              </a:rPr>
              <a:t>Build the Project Using Maven and Create a Jar</a:t>
            </a:r>
            <a:endParaRPr dirty="0">
              <a:solidFill>
                <a:srgbClr val="3F3F3F"/>
              </a:solidFill>
            </a:endParaRPr>
          </a:p>
        </p:txBody>
      </p:sp>
      <p:sp>
        <p:nvSpPr>
          <p:cNvPr id="1058" name="Google Shape;1058;p94"/>
          <p:cNvSpPr/>
          <p:nvPr/>
        </p:nvSpPr>
        <p:spPr>
          <a:xfrm>
            <a:off x="2233885" y="1419307"/>
            <a:ext cx="11799912" cy="430887"/>
          </a:xfrm>
          <a:prstGeom prst="rect">
            <a:avLst/>
          </a:prstGeom>
          <a:noFill/>
          <a:ln>
            <a:noFill/>
          </a:ln>
        </p:spPr>
        <p:txBody>
          <a:bodyPr spcFirstLastPara="1" wrap="square" lIns="91425" tIns="45700" rIns="91425" bIns="45700" anchor="t" anchorCtr="0">
            <a:spAutoFit/>
          </a:bodyPr>
          <a:lstStyle/>
          <a:p>
            <a:pPr marL="457200" marR="0" lvl="0" indent="-228600" algn="ctr" rtl="0">
              <a:lnSpc>
                <a:spcPct val="100000"/>
              </a:lnSpc>
              <a:spcBef>
                <a:spcPts val="0"/>
              </a:spcBef>
              <a:spcAft>
                <a:spcPts val="0"/>
              </a:spcAft>
              <a:buNone/>
            </a:pPr>
            <a:r>
              <a:rPr lang="en-US" sz="2200" b="0" i="0" u="none" strike="noStrike" cap="none" dirty="0">
                <a:solidFill>
                  <a:srgbClr val="3F3F3F"/>
                </a:solidFill>
                <a:latin typeface="Open Sans"/>
                <a:ea typeface="Open Sans"/>
                <a:cs typeface="Open Sans"/>
                <a:sym typeface="Open Sans"/>
              </a:rPr>
              <a:t>Before you build the project with Maven for jar, stop the running project in Eclipse.</a:t>
            </a:r>
            <a:endParaRPr dirty="0"/>
          </a:p>
        </p:txBody>
      </p:sp>
      <p:pic>
        <p:nvPicPr>
          <p:cNvPr id="1059" name="Google Shape;1059;p94"/>
          <p:cNvPicPr preferRelativeResize="0"/>
          <p:nvPr/>
        </p:nvPicPr>
        <p:blipFill rotWithShape="1">
          <a:blip r:embed="rId3">
            <a:alphaModFix/>
          </a:blip>
          <a:srcRect b="3320"/>
          <a:stretch/>
        </p:blipFill>
        <p:spPr>
          <a:xfrm>
            <a:off x="2233885" y="2224038"/>
            <a:ext cx="11746043" cy="6019850"/>
          </a:xfrm>
          <a:prstGeom prst="rect">
            <a:avLst/>
          </a:prstGeom>
          <a:noFill/>
          <a:ln>
            <a:noFill/>
          </a:ln>
        </p:spPr>
      </p:pic>
      <p:sp>
        <p:nvSpPr>
          <p:cNvPr id="1060" name="Google Shape;1060;p94"/>
          <p:cNvSpPr/>
          <p:nvPr/>
        </p:nvSpPr>
        <p:spPr>
          <a:xfrm>
            <a:off x="2209252" y="2844864"/>
            <a:ext cx="3016632" cy="228535"/>
          </a:xfrm>
          <a:prstGeom prst="roundRect">
            <a:avLst>
              <a:gd name="adj" fmla="val 16667"/>
            </a:avLst>
          </a:prstGeom>
          <a:noFill/>
          <a:ln w="127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Open Sans"/>
              <a:ea typeface="Open Sans"/>
              <a:cs typeface="Open Sans"/>
              <a:sym typeface="Open Sans"/>
            </a:endParaRPr>
          </a:p>
        </p:txBody>
      </p:sp>
      <p:sp>
        <p:nvSpPr>
          <p:cNvPr id="1061" name="Google Shape;1061;p94"/>
          <p:cNvSpPr/>
          <p:nvPr/>
        </p:nvSpPr>
        <p:spPr>
          <a:xfrm>
            <a:off x="6359387" y="2732291"/>
            <a:ext cx="2781942" cy="453679"/>
          </a:xfrm>
          <a:prstGeom prst="roundRect">
            <a:avLst>
              <a:gd name="adj" fmla="val 16667"/>
            </a:avLst>
          </a:prstGeom>
          <a:solidFill>
            <a:srgbClr val="93C47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000" b="0" i="0" u="none" strike="noStrike" cap="none" dirty="0">
                <a:solidFill>
                  <a:srgbClr val="3F3F3F"/>
                </a:solidFill>
                <a:latin typeface="Open Sans"/>
                <a:ea typeface="Open Sans"/>
                <a:cs typeface="Open Sans"/>
                <a:sym typeface="Open Sans"/>
              </a:rPr>
              <a:t>right-click</a:t>
            </a:r>
            <a:endParaRPr sz="2000" b="0" i="0" u="none" strike="noStrike" cap="none" dirty="0">
              <a:solidFill>
                <a:srgbClr val="3F3F3F"/>
              </a:solidFill>
              <a:latin typeface="Open Sans"/>
              <a:ea typeface="Open Sans"/>
              <a:cs typeface="Open Sans"/>
              <a:sym typeface="Open Sans"/>
            </a:endParaRPr>
          </a:p>
        </p:txBody>
      </p:sp>
      <p:cxnSp>
        <p:nvCxnSpPr>
          <p:cNvPr id="1062" name="Google Shape;1062;p94"/>
          <p:cNvCxnSpPr/>
          <p:nvPr/>
        </p:nvCxnSpPr>
        <p:spPr>
          <a:xfrm>
            <a:off x="5203581" y="2894636"/>
            <a:ext cx="1188000" cy="0"/>
          </a:xfrm>
          <a:prstGeom prst="straightConnector1">
            <a:avLst/>
          </a:prstGeom>
          <a:noFill/>
          <a:ln w="19050" cap="flat" cmpd="sng">
            <a:solidFill>
              <a:srgbClr val="FF0000"/>
            </a:solidFill>
            <a:prstDash val="solid"/>
            <a:miter lim="800000"/>
            <a:headEnd type="none" w="sm" len="sm"/>
            <a:tailEnd type="triangle" w="lg" len="lg"/>
          </a:ln>
        </p:spPr>
      </p:cxnSp>
      <p:sp>
        <p:nvSpPr>
          <p:cNvPr id="1063" name="Google Shape;1063;p94"/>
          <p:cNvSpPr/>
          <p:nvPr/>
        </p:nvSpPr>
        <p:spPr>
          <a:xfrm>
            <a:off x="3415404" y="6037769"/>
            <a:ext cx="2493085" cy="228535"/>
          </a:xfrm>
          <a:prstGeom prst="roundRect">
            <a:avLst>
              <a:gd name="adj" fmla="val 16667"/>
            </a:avLst>
          </a:prstGeom>
          <a:noFill/>
          <a:ln w="127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Open Sans"/>
              <a:ea typeface="Open Sans"/>
              <a:cs typeface="Open Sans"/>
              <a:sym typeface="Open Sans"/>
            </a:endParaRPr>
          </a:p>
        </p:txBody>
      </p:sp>
      <p:sp>
        <p:nvSpPr>
          <p:cNvPr id="1064" name="Google Shape;1064;p94"/>
          <p:cNvSpPr/>
          <p:nvPr/>
        </p:nvSpPr>
        <p:spPr>
          <a:xfrm>
            <a:off x="5811187" y="6382546"/>
            <a:ext cx="2468401" cy="228535"/>
          </a:xfrm>
          <a:prstGeom prst="roundRect">
            <a:avLst>
              <a:gd name="adj" fmla="val 16667"/>
            </a:avLst>
          </a:prstGeom>
          <a:noFill/>
          <a:ln w="127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Open Sans"/>
              <a:ea typeface="Open Sans"/>
              <a:cs typeface="Open Sans"/>
              <a:sym typeface="Open Sans"/>
            </a:endParaRPr>
          </a:p>
        </p:txBody>
      </p:sp>
      <p:sp>
        <p:nvSpPr>
          <p:cNvPr id="1065" name="Google Shape;1065;p94"/>
          <p:cNvSpPr/>
          <p:nvPr/>
        </p:nvSpPr>
        <p:spPr>
          <a:xfrm>
            <a:off x="9380112" y="6320576"/>
            <a:ext cx="3366150" cy="412434"/>
          </a:xfrm>
          <a:prstGeom prst="roundRect">
            <a:avLst>
              <a:gd name="adj" fmla="val 16667"/>
            </a:avLst>
          </a:prstGeom>
          <a:solidFill>
            <a:srgbClr val="93C47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000" b="0" i="0" u="none" strike="noStrike" cap="none">
                <a:solidFill>
                  <a:srgbClr val="3F3F3F"/>
                </a:solidFill>
                <a:latin typeface="Open Sans"/>
                <a:ea typeface="Open Sans"/>
                <a:cs typeface="Open Sans"/>
                <a:sym typeface="Open Sans"/>
              </a:rPr>
              <a:t>Run as Maven Build</a:t>
            </a:r>
            <a:endParaRPr sz="2000" b="0" i="0" u="none" strike="noStrike" cap="none">
              <a:solidFill>
                <a:srgbClr val="3F3F3F"/>
              </a:solidFill>
              <a:latin typeface="Open Sans"/>
              <a:ea typeface="Open Sans"/>
              <a:cs typeface="Open Sans"/>
              <a:sym typeface="Open Sans"/>
            </a:endParaRPr>
          </a:p>
        </p:txBody>
      </p:sp>
      <p:cxnSp>
        <p:nvCxnSpPr>
          <p:cNvPr id="1066" name="Google Shape;1066;p94"/>
          <p:cNvCxnSpPr/>
          <p:nvPr/>
        </p:nvCxnSpPr>
        <p:spPr>
          <a:xfrm>
            <a:off x="8338009" y="6533624"/>
            <a:ext cx="1080000" cy="0"/>
          </a:xfrm>
          <a:prstGeom prst="straightConnector1">
            <a:avLst/>
          </a:prstGeom>
          <a:noFill/>
          <a:ln w="19050" cap="flat" cmpd="sng">
            <a:solidFill>
              <a:srgbClr val="FF0000"/>
            </a:solidFill>
            <a:prstDash val="solid"/>
            <a:miter lim="800000"/>
            <a:headEnd type="none" w="sm" len="sm"/>
            <a:tailEnd type="triangle" w="lg" len="lg"/>
          </a:ln>
        </p:spPr>
      </p:cxnSp>
      <p:sp>
        <p:nvSpPr>
          <p:cNvPr id="1067" name="Google Shape;1067;p94"/>
          <p:cNvSpPr/>
          <p:nvPr/>
        </p:nvSpPr>
        <p:spPr>
          <a:xfrm>
            <a:off x="8619002" y="5867908"/>
            <a:ext cx="2781942" cy="374940"/>
          </a:xfrm>
          <a:prstGeom prst="roundRect">
            <a:avLst>
              <a:gd name="adj" fmla="val 16667"/>
            </a:avLst>
          </a:prstGeom>
          <a:solidFill>
            <a:srgbClr val="93C47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000" b="0" i="0" u="none" strike="noStrike" cap="none" dirty="0">
                <a:solidFill>
                  <a:srgbClr val="3F3F3F"/>
                </a:solidFill>
                <a:latin typeface="Open Sans"/>
                <a:ea typeface="Open Sans"/>
                <a:cs typeface="Open Sans"/>
                <a:sym typeface="Open Sans"/>
              </a:rPr>
              <a:t>right-click</a:t>
            </a:r>
            <a:endParaRPr sz="2000" b="0" i="0" u="none" strike="noStrike" cap="none" dirty="0">
              <a:solidFill>
                <a:srgbClr val="3F3F3F"/>
              </a:solidFill>
              <a:latin typeface="Open Sans"/>
              <a:ea typeface="Open Sans"/>
              <a:cs typeface="Open Sans"/>
              <a:sym typeface="Open Sans"/>
            </a:endParaRPr>
          </a:p>
        </p:txBody>
      </p:sp>
      <p:cxnSp>
        <p:nvCxnSpPr>
          <p:cNvPr id="1068" name="Google Shape;1068;p94"/>
          <p:cNvCxnSpPr/>
          <p:nvPr/>
        </p:nvCxnSpPr>
        <p:spPr>
          <a:xfrm>
            <a:off x="5908489" y="6037769"/>
            <a:ext cx="2736000" cy="0"/>
          </a:xfrm>
          <a:prstGeom prst="straightConnector1">
            <a:avLst/>
          </a:prstGeom>
          <a:noFill/>
          <a:ln w="19050" cap="flat" cmpd="sng">
            <a:solidFill>
              <a:srgbClr val="FF0000"/>
            </a:solidFill>
            <a:prstDash val="solid"/>
            <a:miter lim="800000"/>
            <a:headEnd type="none" w="sm" len="sm"/>
            <a:tailEnd type="triangle" w="lg" len="lg"/>
          </a:ln>
        </p:spPr>
      </p:cxnSp>
      <p:pic>
        <p:nvPicPr>
          <p:cNvPr id="1069" name="Google Shape;1069;p94"/>
          <p:cNvPicPr preferRelativeResize="0"/>
          <p:nvPr/>
        </p:nvPicPr>
        <p:blipFill rotWithShape="1">
          <a:blip r:embed="rId4">
            <a:alphaModFix/>
          </a:blip>
          <a:srcRect t="6807" b="6798"/>
          <a:stretch/>
        </p:blipFill>
        <p:spPr>
          <a:xfrm>
            <a:off x="2427283" y="900112"/>
            <a:ext cx="11704610" cy="91075"/>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074"/>
        <p:cNvGrpSpPr/>
        <p:nvPr/>
      </p:nvGrpSpPr>
      <p:grpSpPr>
        <a:xfrm>
          <a:off x="0" y="0"/>
          <a:ext cx="0" cy="0"/>
          <a:chOff x="0" y="0"/>
          <a:chExt cx="0" cy="0"/>
        </a:xfrm>
      </p:grpSpPr>
      <p:sp>
        <p:nvSpPr>
          <p:cNvPr id="1075" name="Google Shape;1075;p95"/>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4400"/>
              <a:buNone/>
            </a:pPr>
            <a:r>
              <a:rPr lang="en-US" dirty="0">
                <a:solidFill>
                  <a:srgbClr val="3F3F3F"/>
                </a:solidFill>
              </a:rPr>
              <a:t>Build the Project Using Maven and Create a Jar</a:t>
            </a:r>
            <a:endParaRPr dirty="0">
              <a:solidFill>
                <a:srgbClr val="3F3F3F"/>
              </a:solidFill>
            </a:endParaRPr>
          </a:p>
        </p:txBody>
      </p:sp>
      <p:sp>
        <p:nvSpPr>
          <p:cNvPr id="1076" name="Google Shape;1076;p95"/>
          <p:cNvSpPr/>
          <p:nvPr/>
        </p:nvSpPr>
        <p:spPr>
          <a:xfrm>
            <a:off x="5100389" y="1470513"/>
            <a:ext cx="6055221" cy="43088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2200" b="0" i="0" u="none" strike="noStrike" cap="none">
                <a:solidFill>
                  <a:srgbClr val="3F3F3F"/>
                </a:solidFill>
                <a:latin typeface="Open Sans"/>
                <a:ea typeface="Open Sans"/>
                <a:cs typeface="Open Sans"/>
                <a:sym typeface="Open Sans"/>
              </a:rPr>
              <a:t>Pass clean package in the Goals.</a:t>
            </a:r>
            <a:endParaRPr/>
          </a:p>
        </p:txBody>
      </p:sp>
      <p:pic>
        <p:nvPicPr>
          <p:cNvPr id="1077" name="Google Shape;1077;p95"/>
          <p:cNvPicPr preferRelativeResize="0"/>
          <p:nvPr/>
        </p:nvPicPr>
        <p:blipFill rotWithShape="1">
          <a:blip r:embed="rId3">
            <a:alphaModFix/>
          </a:blip>
          <a:srcRect/>
          <a:stretch/>
        </p:blipFill>
        <p:spPr>
          <a:xfrm>
            <a:off x="2488657" y="2224254"/>
            <a:ext cx="11307915" cy="6043470"/>
          </a:xfrm>
          <a:prstGeom prst="rect">
            <a:avLst/>
          </a:prstGeom>
          <a:noFill/>
          <a:ln>
            <a:noFill/>
          </a:ln>
        </p:spPr>
      </p:pic>
      <p:sp>
        <p:nvSpPr>
          <p:cNvPr id="1078" name="Google Shape;1078;p95"/>
          <p:cNvSpPr/>
          <p:nvPr/>
        </p:nvSpPr>
        <p:spPr>
          <a:xfrm>
            <a:off x="5821170" y="4355703"/>
            <a:ext cx="2493085" cy="251389"/>
          </a:xfrm>
          <a:prstGeom prst="roundRect">
            <a:avLst>
              <a:gd name="adj" fmla="val 16667"/>
            </a:avLst>
          </a:prstGeom>
          <a:noFill/>
          <a:ln w="127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Open Sans"/>
              <a:ea typeface="Open Sans"/>
              <a:cs typeface="Open Sans"/>
              <a:sym typeface="Open Sans"/>
            </a:endParaRPr>
          </a:p>
        </p:txBody>
      </p:sp>
      <p:pic>
        <p:nvPicPr>
          <p:cNvPr id="1079" name="Google Shape;1079;p95"/>
          <p:cNvPicPr preferRelativeResize="0"/>
          <p:nvPr/>
        </p:nvPicPr>
        <p:blipFill rotWithShape="1">
          <a:blip r:embed="rId4">
            <a:alphaModFix/>
          </a:blip>
          <a:srcRect t="6807" b="6798"/>
          <a:stretch/>
        </p:blipFill>
        <p:spPr>
          <a:xfrm>
            <a:off x="2427283" y="900112"/>
            <a:ext cx="11704610" cy="91075"/>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084"/>
        <p:cNvGrpSpPr/>
        <p:nvPr/>
      </p:nvGrpSpPr>
      <p:grpSpPr>
        <a:xfrm>
          <a:off x="0" y="0"/>
          <a:ext cx="0" cy="0"/>
          <a:chOff x="0" y="0"/>
          <a:chExt cx="0" cy="0"/>
        </a:xfrm>
      </p:grpSpPr>
      <p:sp>
        <p:nvSpPr>
          <p:cNvPr id="1085" name="Google Shape;1085;p96"/>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4400"/>
              <a:buNone/>
            </a:pPr>
            <a:r>
              <a:rPr lang="en-US" dirty="0">
                <a:solidFill>
                  <a:srgbClr val="3F3F3F"/>
                </a:solidFill>
              </a:rPr>
              <a:t>Build the Project Using Maven and Create </a:t>
            </a:r>
            <a:r>
              <a:rPr lang="en-US" dirty="0"/>
              <a:t>a </a:t>
            </a:r>
            <a:r>
              <a:rPr lang="en-US" dirty="0">
                <a:solidFill>
                  <a:srgbClr val="3F3F3F"/>
                </a:solidFill>
              </a:rPr>
              <a:t>Jar</a:t>
            </a:r>
            <a:endParaRPr dirty="0">
              <a:solidFill>
                <a:srgbClr val="3F3F3F"/>
              </a:solidFill>
            </a:endParaRPr>
          </a:p>
        </p:txBody>
      </p:sp>
      <p:sp>
        <p:nvSpPr>
          <p:cNvPr id="1086" name="Google Shape;1086;p96"/>
          <p:cNvSpPr/>
          <p:nvPr/>
        </p:nvSpPr>
        <p:spPr>
          <a:xfrm>
            <a:off x="2244265" y="1386743"/>
            <a:ext cx="11799912" cy="76944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2200" b="0" i="0" u="none" strike="noStrike" cap="none" dirty="0">
                <a:solidFill>
                  <a:srgbClr val="3F3F3F"/>
                </a:solidFill>
                <a:latin typeface="Open Sans"/>
                <a:ea typeface="Open Sans"/>
                <a:cs typeface="Open Sans"/>
                <a:sym typeface="Open Sans"/>
              </a:rPr>
              <a:t>Check the targets directory</a:t>
            </a:r>
            <a:r>
              <a:rPr lang="en-US" sz="2200" dirty="0">
                <a:solidFill>
                  <a:srgbClr val="3F3F3F"/>
                </a:solidFill>
                <a:latin typeface="Open Sans"/>
                <a:ea typeface="Open Sans"/>
                <a:cs typeface="Open Sans"/>
                <a:sym typeface="Open Sans"/>
              </a:rPr>
              <a:t> </a:t>
            </a:r>
            <a:r>
              <a:rPr lang="en-US" sz="2200" b="0" i="0" u="none" strike="noStrike" cap="none" dirty="0">
                <a:solidFill>
                  <a:srgbClr val="3F3F3F"/>
                </a:solidFill>
                <a:latin typeface="Open Sans"/>
                <a:ea typeface="Open Sans"/>
                <a:cs typeface="Open Sans"/>
                <a:sym typeface="Open Sans"/>
              </a:rPr>
              <a:t>and have a jar file for the project by the name of eStoreBackend-0.0.1-SNAPSHOT.jar.</a:t>
            </a:r>
            <a:endParaRPr dirty="0"/>
          </a:p>
        </p:txBody>
      </p:sp>
      <p:pic>
        <p:nvPicPr>
          <p:cNvPr id="1087" name="Google Shape;1087;p96"/>
          <p:cNvPicPr preferRelativeResize="0"/>
          <p:nvPr/>
        </p:nvPicPr>
        <p:blipFill rotWithShape="1">
          <a:blip r:embed="rId3">
            <a:alphaModFix/>
          </a:blip>
          <a:srcRect/>
          <a:stretch/>
        </p:blipFill>
        <p:spPr>
          <a:xfrm>
            <a:off x="2185324" y="2477080"/>
            <a:ext cx="11843150" cy="5660538"/>
          </a:xfrm>
          <a:prstGeom prst="rect">
            <a:avLst/>
          </a:prstGeom>
          <a:noFill/>
          <a:ln>
            <a:noFill/>
          </a:ln>
        </p:spPr>
      </p:pic>
      <p:sp>
        <p:nvSpPr>
          <p:cNvPr id="1088" name="Google Shape;1088;p96"/>
          <p:cNvSpPr/>
          <p:nvPr/>
        </p:nvSpPr>
        <p:spPr>
          <a:xfrm>
            <a:off x="2259091" y="4569228"/>
            <a:ext cx="2677108" cy="257518"/>
          </a:xfrm>
          <a:prstGeom prst="roundRect">
            <a:avLst>
              <a:gd name="adj" fmla="val 16667"/>
            </a:avLst>
          </a:prstGeom>
          <a:noFill/>
          <a:ln w="127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Open Sans"/>
              <a:ea typeface="Open Sans"/>
              <a:cs typeface="Open Sans"/>
              <a:sym typeface="Open Sans"/>
            </a:endParaRPr>
          </a:p>
        </p:txBody>
      </p:sp>
      <p:sp>
        <p:nvSpPr>
          <p:cNvPr id="1089" name="Google Shape;1089;p96"/>
          <p:cNvSpPr/>
          <p:nvPr/>
        </p:nvSpPr>
        <p:spPr>
          <a:xfrm>
            <a:off x="6373863" y="4198785"/>
            <a:ext cx="5421219" cy="801126"/>
          </a:xfrm>
          <a:prstGeom prst="roundRect">
            <a:avLst>
              <a:gd name="adj" fmla="val 16667"/>
            </a:avLst>
          </a:prstGeom>
          <a:solidFill>
            <a:srgbClr val="93C47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000" b="0" i="0" u="none" strike="noStrike" cap="none" dirty="0">
                <a:solidFill>
                  <a:srgbClr val="3F3F3F"/>
                </a:solidFill>
                <a:latin typeface="Open Sans"/>
                <a:ea typeface="Open Sans"/>
                <a:cs typeface="Open Sans"/>
                <a:sym typeface="Open Sans"/>
              </a:rPr>
              <a:t>Execute the same using the command: java -jar eStoreBackend-0.0.1-SNAPSHOT.jar</a:t>
            </a:r>
            <a:endParaRPr sz="2000" b="0" i="0" u="none" strike="noStrike" cap="none" dirty="0">
              <a:solidFill>
                <a:srgbClr val="3F3F3F"/>
              </a:solidFill>
              <a:latin typeface="Open Sans"/>
              <a:ea typeface="Open Sans"/>
              <a:cs typeface="Open Sans"/>
              <a:sym typeface="Open Sans"/>
            </a:endParaRPr>
          </a:p>
        </p:txBody>
      </p:sp>
      <p:cxnSp>
        <p:nvCxnSpPr>
          <p:cNvPr id="1090" name="Google Shape;1090;p96"/>
          <p:cNvCxnSpPr/>
          <p:nvPr/>
        </p:nvCxnSpPr>
        <p:spPr>
          <a:xfrm>
            <a:off x="4936199" y="4741971"/>
            <a:ext cx="1404000" cy="0"/>
          </a:xfrm>
          <a:prstGeom prst="straightConnector1">
            <a:avLst/>
          </a:prstGeom>
          <a:noFill/>
          <a:ln w="19050" cap="flat" cmpd="sng">
            <a:solidFill>
              <a:srgbClr val="FF0000"/>
            </a:solidFill>
            <a:prstDash val="solid"/>
            <a:miter lim="800000"/>
            <a:headEnd type="none" w="sm" len="sm"/>
            <a:tailEnd type="triangle" w="lg" len="lg"/>
          </a:ln>
        </p:spPr>
      </p:cxnSp>
      <p:pic>
        <p:nvPicPr>
          <p:cNvPr id="1091" name="Google Shape;1091;p96"/>
          <p:cNvPicPr preferRelativeResize="0"/>
          <p:nvPr/>
        </p:nvPicPr>
        <p:blipFill rotWithShape="1">
          <a:blip r:embed="rId4">
            <a:alphaModFix/>
          </a:blip>
          <a:srcRect t="6807" b="6798"/>
          <a:stretch/>
        </p:blipFill>
        <p:spPr>
          <a:xfrm>
            <a:off x="2427283" y="900112"/>
            <a:ext cx="11704610" cy="91075"/>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095"/>
        <p:cNvGrpSpPr/>
        <p:nvPr/>
      </p:nvGrpSpPr>
      <p:grpSpPr>
        <a:xfrm>
          <a:off x="0" y="0"/>
          <a:ext cx="0" cy="0"/>
          <a:chOff x="0" y="0"/>
          <a:chExt cx="0" cy="0"/>
        </a:xfrm>
      </p:grpSpPr>
      <p:sp>
        <p:nvSpPr>
          <p:cNvPr id="1096" name="Google Shape;1096;p97"/>
          <p:cNvSpPr txBox="1">
            <a:spLocks noGrp="1"/>
          </p:cNvSpPr>
          <p:nvPr>
            <p:ph type="body" idx="1"/>
          </p:nvPr>
        </p:nvSpPr>
        <p:spPr>
          <a:xfrm>
            <a:off x="0" y="4114800"/>
            <a:ext cx="16256001" cy="914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1000"/>
              </a:spcBef>
              <a:spcAft>
                <a:spcPts val="0"/>
              </a:spcAft>
              <a:buClr>
                <a:srgbClr val="3F3F3F"/>
              </a:buClr>
              <a:buSzPts val="2800"/>
              <a:buNone/>
            </a:pPr>
            <a:r>
              <a:rPr lang="en-US"/>
              <a:t>Test the API End Points with Postman for Request and Response</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42"/>
        <p:cNvGrpSpPr/>
        <p:nvPr/>
      </p:nvGrpSpPr>
      <p:grpSpPr>
        <a:xfrm>
          <a:off x="0" y="0"/>
          <a:ext cx="0" cy="0"/>
          <a:chOff x="0" y="0"/>
          <a:chExt cx="0" cy="0"/>
        </a:xfrm>
      </p:grpSpPr>
      <p:sp>
        <p:nvSpPr>
          <p:cNvPr id="443" name="Google Shape;443;p42"/>
          <p:cNvSpPr txBox="1">
            <a:spLocks noGrp="1"/>
          </p:cNvSpPr>
          <p:nvPr>
            <p:ph type="body" idx="1"/>
          </p:nvPr>
        </p:nvSpPr>
        <p:spPr>
          <a:xfrm>
            <a:off x="1688843" y="2124075"/>
            <a:ext cx="9358601" cy="5527500"/>
          </a:xfrm>
          <a:prstGeom prst="rect">
            <a:avLst/>
          </a:prstGeom>
          <a:noFill/>
          <a:ln>
            <a:noFill/>
          </a:ln>
        </p:spPr>
        <p:txBody>
          <a:bodyPr spcFirstLastPara="1" wrap="square" lIns="91425" tIns="0" rIns="91425" bIns="0" anchor="t" anchorCtr="0">
            <a:noAutofit/>
          </a:bodyPr>
          <a:lstStyle/>
          <a:p>
            <a:pPr marL="0" lvl="0" indent="0" algn="l" rtl="0">
              <a:lnSpc>
                <a:spcPct val="115000"/>
              </a:lnSpc>
              <a:spcBef>
                <a:spcPts val="0"/>
              </a:spcBef>
              <a:spcAft>
                <a:spcPts val="0"/>
              </a:spcAft>
              <a:buClr>
                <a:srgbClr val="3F3F3F"/>
              </a:buClr>
              <a:buSzPts val="2800"/>
              <a:buNone/>
            </a:pPr>
            <a:r>
              <a:rPr lang="en-US" b="1" dirty="0">
                <a:solidFill>
                  <a:srgbClr val="3F3F3F"/>
                </a:solidFill>
              </a:rPr>
              <a:t>Create Spring Boot Project</a:t>
            </a:r>
            <a:endParaRPr dirty="0"/>
          </a:p>
          <a:p>
            <a:pPr marL="457200" lvl="0" indent="-342900" algn="l" rtl="0">
              <a:lnSpc>
                <a:spcPct val="90000"/>
              </a:lnSpc>
              <a:spcBef>
                <a:spcPts val="1000"/>
              </a:spcBef>
              <a:spcAft>
                <a:spcPts val="0"/>
              </a:spcAft>
              <a:buClr>
                <a:srgbClr val="3F3F3F"/>
              </a:buClr>
              <a:buSzPts val="1800"/>
              <a:buFont typeface="Arial"/>
              <a:buChar char="•"/>
            </a:pPr>
            <a:r>
              <a:rPr lang="en-US" dirty="0">
                <a:solidFill>
                  <a:srgbClr val="3F3F3F"/>
                </a:solidFill>
              </a:rPr>
              <a:t>Create and setup a Spring Boot Project using Spring Starter</a:t>
            </a:r>
            <a:endParaRPr dirty="0"/>
          </a:p>
          <a:p>
            <a:pPr marL="457200" lvl="0" indent="-342900" algn="l" rtl="0">
              <a:lnSpc>
                <a:spcPct val="90000"/>
              </a:lnSpc>
              <a:spcBef>
                <a:spcPts val="1000"/>
              </a:spcBef>
              <a:spcAft>
                <a:spcPts val="0"/>
              </a:spcAft>
              <a:buClr>
                <a:srgbClr val="3F3F3F"/>
              </a:buClr>
              <a:buSzPts val="1800"/>
              <a:buFont typeface="Arial"/>
              <a:buChar char="•"/>
            </a:pPr>
            <a:r>
              <a:rPr lang="en-US" dirty="0">
                <a:solidFill>
                  <a:srgbClr val="3F3F3F"/>
                </a:solidFill>
              </a:rPr>
              <a:t>Configure the dependencies for Web and DB</a:t>
            </a:r>
            <a:endParaRPr dirty="0"/>
          </a:p>
          <a:p>
            <a:pPr marL="0" lvl="0" indent="0" algn="l" rtl="0">
              <a:lnSpc>
                <a:spcPct val="90000"/>
              </a:lnSpc>
              <a:spcBef>
                <a:spcPts val="0"/>
              </a:spcBef>
              <a:spcAft>
                <a:spcPts val="0"/>
              </a:spcAft>
              <a:buClr>
                <a:srgbClr val="3F3F3F"/>
              </a:buClr>
              <a:buSzPts val="1100"/>
              <a:buNone/>
            </a:pPr>
            <a:endParaRPr dirty="0">
              <a:solidFill>
                <a:srgbClr val="3F3F3F"/>
              </a:solidFill>
            </a:endParaRPr>
          </a:p>
          <a:p>
            <a:pPr marL="0" lvl="0" indent="0" algn="l" rtl="0">
              <a:lnSpc>
                <a:spcPct val="90000"/>
              </a:lnSpc>
              <a:spcBef>
                <a:spcPts val="0"/>
              </a:spcBef>
              <a:spcAft>
                <a:spcPts val="0"/>
              </a:spcAft>
              <a:buClr>
                <a:srgbClr val="3F3F3F"/>
              </a:buClr>
              <a:buSzPts val="1100"/>
              <a:buNone/>
            </a:pPr>
            <a:endParaRPr dirty="0">
              <a:solidFill>
                <a:srgbClr val="3F3F3F"/>
              </a:solidFill>
            </a:endParaRPr>
          </a:p>
          <a:p>
            <a:pPr marL="0" lvl="0" indent="0" algn="l" rtl="0">
              <a:lnSpc>
                <a:spcPct val="115000"/>
              </a:lnSpc>
              <a:spcBef>
                <a:spcPts val="0"/>
              </a:spcBef>
              <a:spcAft>
                <a:spcPts val="0"/>
              </a:spcAft>
              <a:buClr>
                <a:srgbClr val="3F3F3F"/>
              </a:buClr>
              <a:buSzPts val="1100"/>
              <a:buNone/>
            </a:pPr>
            <a:r>
              <a:rPr lang="en-US" b="1" dirty="0">
                <a:solidFill>
                  <a:srgbClr val="3F3F3F"/>
                </a:solidFill>
              </a:rPr>
              <a:t>Models and Repository</a:t>
            </a:r>
            <a:endParaRPr dirty="0"/>
          </a:p>
          <a:p>
            <a:pPr marL="457200" lvl="0" indent="-342900" algn="l" rtl="0">
              <a:lnSpc>
                <a:spcPct val="90000"/>
              </a:lnSpc>
              <a:spcBef>
                <a:spcPts val="1000"/>
              </a:spcBef>
              <a:spcAft>
                <a:spcPts val="0"/>
              </a:spcAft>
              <a:buClr>
                <a:srgbClr val="3F3F3F"/>
              </a:buClr>
              <a:buSzPts val="1800"/>
              <a:buFont typeface="Arial"/>
              <a:buChar char="•"/>
            </a:pPr>
            <a:r>
              <a:rPr lang="en-US" dirty="0">
                <a:solidFill>
                  <a:srgbClr val="3F3F3F"/>
                </a:solidFill>
              </a:rPr>
              <a:t>Copy the existing models</a:t>
            </a:r>
            <a:endParaRPr dirty="0"/>
          </a:p>
          <a:p>
            <a:pPr marL="457200" lvl="0" indent="-342900" algn="l" rtl="0">
              <a:lnSpc>
                <a:spcPct val="90000"/>
              </a:lnSpc>
              <a:spcBef>
                <a:spcPts val="1000"/>
              </a:spcBef>
              <a:spcAft>
                <a:spcPts val="0"/>
              </a:spcAft>
              <a:buClr>
                <a:srgbClr val="3F3F3F"/>
              </a:buClr>
              <a:buSzPts val="1800"/>
              <a:buFont typeface="Arial"/>
              <a:buChar char="•"/>
            </a:pPr>
            <a:r>
              <a:rPr lang="en-US" dirty="0">
                <a:solidFill>
                  <a:srgbClr val="3F3F3F"/>
                </a:solidFill>
              </a:rPr>
              <a:t>Annotate the Modes using JPA for CRUD operations</a:t>
            </a:r>
            <a:endParaRPr dirty="0"/>
          </a:p>
          <a:p>
            <a:pPr marL="457200" lvl="0" indent="-342900" algn="l" rtl="0">
              <a:lnSpc>
                <a:spcPct val="114000"/>
              </a:lnSpc>
              <a:spcBef>
                <a:spcPts val="1000"/>
              </a:spcBef>
              <a:spcAft>
                <a:spcPts val="0"/>
              </a:spcAft>
              <a:buClr>
                <a:srgbClr val="3F3F3F"/>
              </a:buClr>
              <a:buSzPts val="1800"/>
              <a:buFont typeface="Arial"/>
              <a:buChar char="•"/>
            </a:pPr>
            <a:r>
              <a:rPr lang="en-US" dirty="0">
                <a:solidFill>
                  <a:srgbClr val="3F3F3F"/>
                </a:solidFill>
              </a:rPr>
              <a:t>Develop Repository Interfaces for various models using </a:t>
            </a:r>
            <a:r>
              <a:rPr lang="en-US" dirty="0" err="1">
                <a:solidFill>
                  <a:srgbClr val="3F3F3F"/>
                </a:solidFill>
              </a:rPr>
              <a:t>CrudRepository</a:t>
            </a:r>
            <a:r>
              <a:rPr lang="en-US" dirty="0">
                <a:solidFill>
                  <a:srgbClr val="3F3F3F"/>
                </a:solidFill>
              </a:rPr>
              <a:t> interface</a:t>
            </a:r>
            <a:endParaRPr dirty="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101"/>
        <p:cNvGrpSpPr/>
        <p:nvPr/>
      </p:nvGrpSpPr>
      <p:grpSpPr>
        <a:xfrm>
          <a:off x="0" y="0"/>
          <a:ext cx="0" cy="0"/>
          <a:chOff x="0" y="0"/>
          <a:chExt cx="0" cy="0"/>
        </a:xfrm>
      </p:grpSpPr>
      <p:sp>
        <p:nvSpPr>
          <p:cNvPr id="1102" name="Google Shape;1102;p98"/>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3F3F3F"/>
              </a:buClr>
              <a:buSzPts val="4400"/>
              <a:buNone/>
            </a:pPr>
            <a:r>
              <a:rPr lang="en-US" dirty="0">
                <a:solidFill>
                  <a:srgbClr val="3F3F3F"/>
                </a:solidFill>
              </a:rPr>
              <a:t>Launch the Postman App from Chrome Web Browser</a:t>
            </a:r>
            <a:endParaRPr dirty="0">
              <a:solidFill>
                <a:srgbClr val="3F3F3F"/>
              </a:solidFill>
            </a:endParaRPr>
          </a:p>
        </p:txBody>
      </p:sp>
      <p:pic>
        <p:nvPicPr>
          <p:cNvPr id="1103" name="Google Shape;1103;p98"/>
          <p:cNvPicPr preferRelativeResize="0"/>
          <p:nvPr/>
        </p:nvPicPr>
        <p:blipFill rotWithShape="1">
          <a:blip r:embed="rId3">
            <a:alphaModFix/>
          </a:blip>
          <a:srcRect/>
          <a:stretch/>
        </p:blipFill>
        <p:spPr>
          <a:xfrm>
            <a:off x="2182146" y="2141255"/>
            <a:ext cx="11912500" cy="6052211"/>
          </a:xfrm>
          <a:prstGeom prst="rect">
            <a:avLst/>
          </a:prstGeom>
          <a:noFill/>
          <a:ln w="9525" cap="flat" cmpd="sng">
            <a:solidFill>
              <a:schemeClr val="dk1"/>
            </a:solidFill>
            <a:prstDash val="solid"/>
            <a:round/>
            <a:headEnd type="none" w="sm" len="sm"/>
            <a:tailEnd type="none" w="sm" len="sm"/>
          </a:ln>
        </p:spPr>
      </p:pic>
      <p:sp>
        <p:nvSpPr>
          <p:cNvPr id="1104" name="Google Shape;1104;p98"/>
          <p:cNvSpPr/>
          <p:nvPr/>
        </p:nvSpPr>
        <p:spPr>
          <a:xfrm>
            <a:off x="2586963" y="1412813"/>
            <a:ext cx="11116910" cy="43088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2200" b="0" i="0" u="none" strike="noStrike" cap="none" dirty="0">
                <a:solidFill>
                  <a:srgbClr val="3F3F3F"/>
                </a:solidFill>
                <a:latin typeface="Open Sans"/>
                <a:ea typeface="Open Sans"/>
                <a:cs typeface="Open Sans"/>
                <a:sym typeface="Open Sans"/>
              </a:rPr>
              <a:t>Using the Chrome web browser, open the Postman App.</a:t>
            </a:r>
            <a:endParaRPr dirty="0"/>
          </a:p>
        </p:txBody>
      </p:sp>
      <p:pic>
        <p:nvPicPr>
          <p:cNvPr id="1105" name="Google Shape;1105;p98"/>
          <p:cNvPicPr preferRelativeResize="0"/>
          <p:nvPr/>
        </p:nvPicPr>
        <p:blipFill rotWithShape="1">
          <a:blip r:embed="rId4">
            <a:alphaModFix/>
          </a:blip>
          <a:srcRect t="6807" b="6798"/>
          <a:stretch/>
        </p:blipFill>
        <p:spPr>
          <a:xfrm>
            <a:off x="1879008" y="900112"/>
            <a:ext cx="12801161" cy="91075"/>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110"/>
        <p:cNvGrpSpPr/>
        <p:nvPr/>
      </p:nvGrpSpPr>
      <p:grpSpPr>
        <a:xfrm>
          <a:off x="0" y="0"/>
          <a:ext cx="0" cy="0"/>
          <a:chOff x="0" y="0"/>
          <a:chExt cx="0" cy="0"/>
        </a:xfrm>
      </p:grpSpPr>
      <p:sp>
        <p:nvSpPr>
          <p:cNvPr id="1111" name="Google Shape;1111;p99"/>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3F3F3F"/>
              </a:buClr>
              <a:buSzPts val="4400"/>
              <a:buNone/>
            </a:pPr>
            <a:r>
              <a:rPr lang="en-US">
                <a:solidFill>
                  <a:srgbClr val="3F3F3F"/>
                </a:solidFill>
              </a:rPr>
              <a:t>Test Add User on Postman from UsersController</a:t>
            </a:r>
            <a:endParaRPr>
              <a:solidFill>
                <a:srgbClr val="3F3F3F"/>
              </a:solidFill>
            </a:endParaRPr>
          </a:p>
        </p:txBody>
      </p:sp>
      <p:sp>
        <p:nvSpPr>
          <p:cNvPr id="1112" name="Google Shape;1112;p99"/>
          <p:cNvSpPr/>
          <p:nvPr/>
        </p:nvSpPr>
        <p:spPr>
          <a:xfrm>
            <a:off x="2569545" y="1472707"/>
            <a:ext cx="11116910" cy="43088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2200" b="0" i="0" u="none" strike="noStrike" cap="none">
                <a:solidFill>
                  <a:srgbClr val="3F3F3F"/>
                </a:solidFill>
                <a:latin typeface="Open Sans"/>
                <a:ea typeface="Open Sans"/>
                <a:cs typeface="Open Sans"/>
                <a:sym typeface="Open Sans"/>
              </a:rPr>
              <a:t>Use the API End point localhost:8080/users/add to add a new user.</a:t>
            </a:r>
            <a:endParaRPr/>
          </a:p>
        </p:txBody>
      </p:sp>
      <p:pic>
        <p:nvPicPr>
          <p:cNvPr id="1113" name="Google Shape;1113;p99"/>
          <p:cNvPicPr preferRelativeResize="0"/>
          <p:nvPr/>
        </p:nvPicPr>
        <p:blipFill rotWithShape="1">
          <a:blip r:embed="rId3">
            <a:alphaModFix/>
          </a:blip>
          <a:srcRect/>
          <a:stretch/>
        </p:blipFill>
        <p:spPr>
          <a:xfrm>
            <a:off x="2227822" y="2433795"/>
            <a:ext cx="11740305" cy="5717147"/>
          </a:xfrm>
          <a:prstGeom prst="rect">
            <a:avLst/>
          </a:prstGeom>
          <a:noFill/>
          <a:ln w="9525" cap="flat" cmpd="sng">
            <a:solidFill>
              <a:schemeClr val="dk1"/>
            </a:solidFill>
            <a:prstDash val="solid"/>
            <a:round/>
            <a:headEnd type="none" w="sm" len="sm"/>
            <a:tailEnd type="none" w="sm" len="sm"/>
          </a:ln>
        </p:spPr>
      </p:pic>
      <p:sp>
        <p:nvSpPr>
          <p:cNvPr id="1114" name="Google Shape;1114;p99"/>
          <p:cNvSpPr/>
          <p:nvPr/>
        </p:nvSpPr>
        <p:spPr>
          <a:xfrm>
            <a:off x="4610783" y="4339515"/>
            <a:ext cx="5738619" cy="2305899"/>
          </a:xfrm>
          <a:prstGeom prst="roundRect">
            <a:avLst>
              <a:gd name="adj" fmla="val 16667"/>
            </a:avLst>
          </a:prstGeom>
          <a:noFill/>
          <a:ln w="127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Open Sans"/>
              <a:ea typeface="Open Sans"/>
              <a:cs typeface="Open Sans"/>
              <a:sym typeface="Open Sans"/>
            </a:endParaRPr>
          </a:p>
        </p:txBody>
      </p:sp>
      <p:sp>
        <p:nvSpPr>
          <p:cNvPr id="1115" name="Google Shape;1115;p99"/>
          <p:cNvSpPr/>
          <p:nvPr/>
        </p:nvSpPr>
        <p:spPr>
          <a:xfrm>
            <a:off x="11079273" y="4953036"/>
            <a:ext cx="3663093" cy="972502"/>
          </a:xfrm>
          <a:prstGeom prst="roundRect">
            <a:avLst>
              <a:gd name="adj" fmla="val 16667"/>
            </a:avLst>
          </a:prstGeom>
          <a:solidFill>
            <a:srgbClr val="93C47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000" b="0" i="0" u="none" strike="noStrike" cap="none">
                <a:solidFill>
                  <a:srgbClr val="3F3F3F"/>
                </a:solidFill>
                <a:latin typeface="Open Sans"/>
                <a:ea typeface="Open Sans"/>
                <a:cs typeface="Open Sans"/>
                <a:sym typeface="Open Sans"/>
              </a:rPr>
              <a:t>Fill in the attributes and values for the POST request and click send button.</a:t>
            </a:r>
            <a:endParaRPr sz="2000" b="0" i="0" u="none" strike="noStrike" cap="none">
              <a:solidFill>
                <a:srgbClr val="3F3F3F"/>
              </a:solidFill>
              <a:latin typeface="Open Sans"/>
              <a:ea typeface="Open Sans"/>
              <a:cs typeface="Open Sans"/>
              <a:sym typeface="Open Sans"/>
            </a:endParaRPr>
          </a:p>
        </p:txBody>
      </p:sp>
      <p:sp>
        <p:nvSpPr>
          <p:cNvPr id="1116" name="Google Shape;1116;p99"/>
          <p:cNvSpPr/>
          <p:nvPr/>
        </p:nvSpPr>
        <p:spPr>
          <a:xfrm>
            <a:off x="4631789" y="7081833"/>
            <a:ext cx="5216926" cy="1183291"/>
          </a:xfrm>
          <a:prstGeom prst="roundRect">
            <a:avLst>
              <a:gd name="adj" fmla="val 16667"/>
            </a:avLst>
          </a:prstGeom>
          <a:noFill/>
          <a:ln w="127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Open Sans"/>
              <a:ea typeface="Open Sans"/>
              <a:cs typeface="Open Sans"/>
              <a:sym typeface="Open Sans"/>
            </a:endParaRPr>
          </a:p>
        </p:txBody>
      </p:sp>
      <p:sp>
        <p:nvSpPr>
          <p:cNvPr id="1117" name="Google Shape;1117;p99"/>
          <p:cNvSpPr/>
          <p:nvPr/>
        </p:nvSpPr>
        <p:spPr>
          <a:xfrm>
            <a:off x="11536808" y="7187227"/>
            <a:ext cx="3366150" cy="972502"/>
          </a:xfrm>
          <a:prstGeom prst="roundRect">
            <a:avLst>
              <a:gd name="adj" fmla="val 16667"/>
            </a:avLst>
          </a:prstGeom>
          <a:solidFill>
            <a:srgbClr val="93C47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000" b="0" i="0" u="none" strike="noStrike" cap="none">
                <a:solidFill>
                  <a:srgbClr val="3F3F3F"/>
                </a:solidFill>
                <a:latin typeface="Open Sans"/>
                <a:ea typeface="Open Sans"/>
                <a:cs typeface="Open Sans"/>
                <a:sym typeface="Open Sans"/>
              </a:rPr>
              <a:t>JSON response in return once, the user is saved successfully in database.</a:t>
            </a:r>
            <a:endParaRPr sz="2000" b="0" i="0" u="none" strike="noStrike" cap="none">
              <a:solidFill>
                <a:srgbClr val="3F3F3F"/>
              </a:solidFill>
              <a:latin typeface="Open Sans"/>
              <a:ea typeface="Open Sans"/>
              <a:cs typeface="Open Sans"/>
              <a:sym typeface="Open Sans"/>
            </a:endParaRPr>
          </a:p>
        </p:txBody>
      </p:sp>
      <p:cxnSp>
        <p:nvCxnSpPr>
          <p:cNvPr id="1118" name="Google Shape;1118;p99"/>
          <p:cNvCxnSpPr/>
          <p:nvPr/>
        </p:nvCxnSpPr>
        <p:spPr>
          <a:xfrm>
            <a:off x="9848715" y="7691388"/>
            <a:ext cx="1620000" cy="0"/>
          </a:xfrm>
          <a:prstGeom prst="straightConnector1">
            <a:avLst/>
          </a:prstGeom>
          <a:noFill/>
          <a:ln w="19050" cap="flat" cmpd="sng">
            <a:solidFill>
              <a:srgbClr val="FF0000"/>
            </a:solidFill>
            <a:prstDash val="solid"/>
            <a:miter lim="800000"/>
            <a:headEnd type="none" w="sm" len="sm"/>
            <a:tailEnd type="triangle" w="lg" len="lg"/>
          </a:ln>
        </p:spPr>
      </p:cxnSp>
      <p:cxnSp>
        <p:nvCxnSpPr>
          <p:cNvPr id="1119" name="Google Shape;1119;p99"/>
          <p:cNvCxnSpPr/>
          <p:nvPr/>
        </p:nvCxnSpPr>
        <p:spPr>
          <a:xfrm>
            <a:off x="10443778" y="5438051"/>
            <a:ext cx="648000" cy="0"/>
          </a:xfrm>
          <a:prstGeom prst="straightConnector1">
            <a:avLst/>
          </a:prstGeom>
          <a:noFill/>
          <a:ln w="19050" cap="flat" cmpd="sng">
            <a:solidFill>
              <a:srgbClr val="FF0000"/>
            </a:solidFill>
            <a:prstDash val="solid"/>
            <a:miter lim="800000"/>
            <a:headEnd type="none" w="sm" len="sm"/>
            <a:tailEnd type="triangle" w="lg" len="lg"/>
          </a:ln>
        </p:spPr>
      </p:cxnSp>
      <p:pic>
        <p:nvPicPr>
          <p:cNvPr id="1120" name="Google Shape;1120;p99"/>
          <p:cNvPicPr preferRelativeResize="0"/>
          <p:nvPr/>
        </p:nvPicPr>
        <p:blipFill rotWithShape="1">
          <a:blip r:embed="rId4">
            <a:alphaModFix/>
          </a:blip>
          <a:srcRect t="6807" b="6798"/>
          <a:stretch/>
        </p:blipFill>
        <p:spPr>
          <a:xfrm>
            <a:off x="2070854" y="901295"/>
            <a:ext cx="12424681" cy="91075"/>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125"/>
        <p:cNvGrpSpPr/>
        <p:nvPr/>
      </p:nvGrpSpPr>
      <p:grpSpPr>
        <a:xfrm>
          <a:off x="0" y="0"/>
          <a:ext cx="0" cy="0"/>
          <a:chOff x="0" y="0"/>
          <a:chExt cx="0" cy="0"/>
        </a:xfrm>
      </p:grpSpPr>
      <p:sp>
        <p:nvSpPr>
          <p:cNvPr id="1126" name="Google Shape;1126;p100"/>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3F3F3F"/>
              </a:buClr>
              <a:buSzPts val="4400"/>
              <a:buNone/>
            </a:pPr>
            <a:r>
              <a:rPr lang="en-US">
                <a:solidFill>
                  <a:srgbClr val="3F3F3F"/>
                </a:solidFill>
              </a:rPr>
              <a:t>Check User Record in DataBase</a:t>
            </a:r>
            <a:endParaRPr>
              <a:solidFill>
                <a:srgbClr val="3F3F3F"/>
              </a:solidFill>
            </a:endParaRPr>
          </a:p>
        </p:txBody>
      </p:sp>
      <p:sp>
        <p:nvSpPr>
          <p:cNvPr id="1127" name="Google Shape;1127;p100"/>
          <p:cNvSpPr/>
          <p:nvPr/>
        </p:nvSpPr>
        <p:spPr>
          <a:xfrm>
            <a:off x="2552535" y="1588595"/>
            <a:ext cx="11150809" cy="76940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2200" b="0" i="0" u="none" strike="noStrike" cap="none" dirty="0">
                <a:solidFill>
                  <a:srgbClr val="3F3F3F"/>
                </a:solidFill>
                <a:latin typeface="Open Sans"/>
                <a:ea typeface="Open Sans"/>
                <a:cs typeface="Open Sans"/>
                <a:sym typeface="Open Sans"/>
              </a:rPr>
              <a:t>In the database, a record has been successfully added and similarly, can add more users.</a:t>
            </a:r>
            <a:endParaRPr dirty="0"/>
          </a:p>
        </p:txBody>
      </p:sp>
      <p:pic>
        <p:nvPicPr>
          <p:cNvPr id="1128" name="Google Shape;1128;p100"/>
          <p:cNvPicPr preferRelativeResize="0"/>
          <p:nvPr/>
        </p:nvPicPr>
        <p:blipFill rotWithShape="1">
          <a:blip r:embed="rId3">
            <a:alphaModFix/>
          </a:blip>
          <a:srcRect/>
          <a:stretch/>
        </p:blipFill>
        <p:spPr>
          <a:xfrm>
            <a:off x="2202431" y="2377703"/>
            <a:ext cx="11831817" cy="5840224"/>
          </a:xfrm>
          <a:prstGeom prst="rect">
            <a:avLst/>
          </a:prstGeom>
          <a:noFill/>
          <a:ln>
            <a:noFill/>
          </a:ln>
        </p:spPr>
      </p:pic>
      <p:pic>
        <p:nvPicPr>
          <p:cNvPr id="1129" name="Google Shape;1129;p100"/>
          <p:cNvPicPr preferRelativeResize="0"/>
          <p:nvPr/>
        </p:nvPicPr>
        <p:blipFill rotWithShape="1">
          <a:blip r:embed="rId4">
            <a:alphaModFix/>
          </a:blip>
          <a:srcRect t="6807" b="6798"/>
          <a:stretch/>
        </p:blipFill>
        <p:spPr>
          <a:xfrm>
            <a:off x="4151969" y="901295"/>
            <a:ext cx="8262450" cy="91075"/>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134"/>
        <p:cNvGrpSpPr/>
        <p:nvPr/>
      </p:nvGrpSpPr>
      <p:grpSpPr>
        <a:xfrm>
          <a:off x="0" y="0"/>
          <a:ext cx="0" cy="0"/>
          <a:chOff x="0" y="0"/>
          <a:chExt cx="0" cy="0"/>
        </a:xfrm>
      </p:grpSpPr>
      <p:sp>
        <p:nvSpPr>
          <p:cNvPr id="1135" name="Google Shape;1135;p101"/>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3F3F3F"/>
              </a:buClr>
              <a:buSzPts val="4400"/>
              <a:buNone/>
            </a:pPr>
            <a:r>
              <a:rPr lang="en-US">
                <a:solidFill>
                  <a:srgbClr val="3F3F3F"/>
                </a:solidFill>
              </a:rPr>
              <a:t>Test Login User on Postman from UsersController</a:t>
            </a:r>
            <a:endParaRPr>
              <a:solidFill>
                <a:srgbClr val="3F3F3F"/>
              </a:solidFill>
            </a:endParaRPr>
          </a:p>
        </p:txBody>
      </p:sp>
      <p:pic>
        <p:nvPicPr>
          <p:cNvPr id="1136" name="Google Shape;1136;p101"/>
          <p:cNvPicPr preferRelativeResize="0"/>
          <p:nvPr/>
        </p:nvPicPr>
        <p:blipFill rotWithShape="1">
          <a:blip r:embed="rId3">
            <a:alphaModFix/>
          </a:blip>
          <a:srcRect/>
          <a:stretch/>
        </p:blipFill>
        <p:spPr>
          <a:xfrm>
            <a:off x="2355850" y="2225659"/>
            <a:ext cx="12156011" cy="6043471"/>
          </a:xfrm>
          <a:prstGeom prst="rect">
            <a:avLst/>
          </a:prstGeom>
          <a:noFill/>
          <a:ln w="9525" cap="flat" cmpd="sng">
            <a:solidFill>
              <a:schemeClr val="dk1"/>
            </a:solidFill>
            <a:prstDash val="solid"/>
            <a:round/>
            <a:headEnd type="none" w="sm" len="sm"/>
            <a:tailEnd type="none" w="sm" len="sm"/>
          </a:ln>
        </p:spPr>
      </p:pic>
      <p:sp>
        <p:nvSpPr>
          <p:cNvPr id="1137" name="Google Shape;1137;p101"/>
          <p:cNvSpPr/>
          <p:nvPr/>
        </p:nvSpPr>
        <p:spPr>
          <a:xfrm>
            <a:off x="2569545" y="1546429"/>
            <a:ext cx="11116910" cy="43088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2200" b="0" i="0" u="none" strike="noStrike" cap="none">
                <a:solidFill>
                  <a:srgbClr val="3F3F3F"/>
                </a:solidFill>
                <a:latin typeface="Open Sans"/>
                <a:ea typeface="Open Sans"/>
                <a:cs typeface="Open Sans"/>
                <a:sym typeface="Open Sans"/>
              </a:rPr>
              <a:t>Use the API End point localhost:8080/users/login to login a user.</a:t>
            </a:r>
            <a:endParaRPr/>
          </a:p>
        </p:txBody>
      </p:sp>
      <p:sp>
        <p:nvSpPr>
          <p:cNvPr id="1138" name="Google Shape;1138;p101"/>
          <p:cNvSpPr/>
          <p:nvPr/>
        </p:nvSpPr>
        <p:spPr>
          <a:xfrm>
            <a:off x="4518152" y="4324942"/>
            <a:ext cx="5238256" cy="716119"/>
          </a:xfrm>
          <a:prstGeom prst="roundRect">
            <a:avLst>
              <a:gd name="adj" fmla="val 16667"/>
            </a:avLst>
          </a:prstGeom>
          <a:noFill/>
          <a:ln w="127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Open Sans"/>
              <a:ea typeface="Open Sans"/>
              <a:cs typeface="Open Sans"/>
              <a:sym typeface="Open Sans"/>
            </a:endParaRPr>
          </a:p>
        </p:txBody>
      </p:sp>
      <p:sp>
        <p:nvSpPr>
          <p:cNvPr id="1139" name="Google Shape;1139;p101"/>
          <p:cNvSpPr/>
          <p:nvPr/>
        </p:nvSpPr>
        <p:spPr>
          <a:xfrm>
            <a:off x="11804611" y="5869060"/>
            <a:ext cx="3113640" cy="1183290"/>
          </a:xfrm>
          <a:prstGeom prst="roundRect">
            <a:avLst>
              <a:gd name="adj" fmla="val 16667"/>
            </a:avLst>
          </a:prstGeom>
          <a:solidFill>
            <a:srgbClr val="93C47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000" b="0" i="0" u="none" strike="noStrike" cap="none" dirty="0">
                <a:solidFill>
                  <a:srgbClr val="3F3F3F"/>
                </a:solidFill>
                <a:latin typeface="Open Sans"/>
                <a:ea typeface="Open Sans"/>
                <a:cs typeface="Open Sans"/>
                <a:sym typeface="Open Sans"/>
              </a:rPr>
              <a:t>Once the JSON response is returned the </a:t>
            </a:r>
            <a:r>
              <a:rPr lang="en-US" sz="2000" dirty="0">
                <a:solidFill>
                  <a:srgbClr val="3F3F3F"/>
                </a:solidFill>
                <a:latin typeface="Open Sans"/>
                <a:ea typeface="Open Sans"/>
                <a:cs typeface="Open Sans"/>
                <a:sym typeface="Open Sans"/>
              </a:rPr>
              <a:t>u</a:t>
            </a:r>
            <a:r>
              <a:rPr lang="en-US" sz="2000" b="0" i="0" u="none" strike="noStrike" cap="none" dirty="0">
                <a:solidFill>
                  <a:srgbClr val="3F3F3F"/>
                </a:solidFill>
                <a:latin typeface="Open Sans"/>
                <a:ea typeface="Open Sans"/>
                <a:cs typeface="Open Sans"/>
                <a:sym typeface="Open Sans"/>
              </a:rPr>
              <a:t>ser is fetched from the database.</a:t>
            </a:r>
            <a:endParaRPr sz="2000" b="0" i="0" u="none" strike="noStrike" cap="none" dirty="0">
              <a:solidFill>
                <a:srgbClr val="3F3F3F"/>
              </a:solidFill>
              <a:latin typeface="Open Sans"/>
              <a:ea typeface="Open Sans"/>
              <a:cs typeface="Open Sans"/>
              <a:sym typeface="Open Sans"/>
            </a:endParaRPr>
          </a:p>
        </p:txBody>
      </p:sp>
      <p:cxnSp>
        <p:nvCxnSpPr>
          <p:cNvPr id="1140" name="Google Shape;1140;p101"/>
          <p:cNvCxnSpPr/>
          <p:nvPr/>
        </p:nvCxnSpPr>
        <p:spPr>
          <a:xfrm>
            <a:off x="10184611" y="6439892"/>
            <a:ext cx="1620000" cy="0"/>
          </a:xfrm>
          <a:prstGeom prst="straightConnector1">
            <a:avLst/>
          </a:prstGeom>
          <a:noFill/>
          <a:ln w="19050" cap="flat" cmpd="sng">
            <a:solidFill>
              <a:srgbClr val="FF0000"/>
            </a:solidFill>
            <a:prstDash val="solid"/>
            <a:miter lim="800000"/>
            <a:headEnd type="none" w="sm" len="sm"/>
            <a:tailEnd type="triangle" w="lg" len="lg"/>
          </a:ln>
        </p:spPr>
      </p:cxnSp>
      <p:sp>
        <p:nvSpPr>
          <p:cNvPr id="1141" name="Google Shape;1141;p101"/>
          <p:cNvSpPr/>
          <p:nvPr/>
        </p:nvSpPr>
        <p:spPr>
          <a:xfrm>
            <a:off x="1399588" y="5871874"/>
            <a:ext cx="3510590" cy="1517971"/>
          </a:xfrm>
          <a:prstGeom prst="roundRect">
            <a:avLst>
              <a:gd name="adj" fmla="val 16667"/>
            </a:avLst>
          </a:prstGeom>
          <a:solidFill>
            <a:srgbClr val="93C47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000" b="0" i="0" u="none" strike="noStrike" cap="none" dirty="0">
                <a:solidFill>
                  <a:srgbClr val="3F3F3F"/>
                </a:solidFill>
                <a:latin typeface="Open Sans"/>
                <a:ea typeface="Open Sans"/>
                <a:cs typeface="Open Sans"/>
                <a:sym typeface="Open Sans"/>
              </a:rPr>
              <a:t>Fill in the attributes email and password as values for the POST request and click on the send button.</a:t>
            </a:r>
            <a:endParaRPr sz="2000" b="0" i="0" u="none" strike="noStrike" cap="none" dirty="0">
              <a:solidFill>
                <a:srgbClr val="3F3F3F"/>
              </a:solidFill>
              <a:latin typeface="Open Sans"/>
              <a:ea typeface="Open Sans"/>
              <a:cs typeface="Open Sans"/>
              <a:sym typeface="Open Sans"/>
            </a:endParaRPr>
          </a:p>
        </p:txBody>
      </p:sp>
      <p:cxnSp>
        <p:nvCxnSpPr>
          <p:cNvPr id="1142" name="Google Shape;1142;p101"/>
          <p:cNvCxnSpPr/>
          <p:nvPr/>
        </p:nvCxnSpPr>
        <p:spPr>
          <a:xfrm>
            <a:off x="4561294" y="5041060"/>
            <a:ext cx="0" cy="828000"/>
          </a:xfrm>
          <a:prstGeom prst="straightConnector1">
            <a:avLst/>
          </a:prstGeom>
          <a:noFill/>
          <a:ln w="19050" cap="flat" cmpd="sng">
            <a:solidFill>
              <a:srgbClr val="FF0000"/>
            </a:solidFill>
            <a:prstDash val="solid"/>
            <a:miter lim="800000"/>
            <a:headEnd type="none" w="sm" len="sm"/>
            <a:tailEnd type="triangle" w="lg" len="lg"/>
          </a:ln>
        </p:spPr>
      </p:cxnSp>
      <p:sp>
        <p:nvSpPr>
          <p:cNvPr id="1143" name="Google Shape;1143;p101"/>
          <p:cNvSpPr/>
          <p:nvPr/>
        </p:nvSpPr>
        <p:spPr>
          <a:xfrm>
            <a:off x="4967685" y="5612797"/>
            <a:ext cx="5216926" cy="1183291"/>
          </a:xfrm>
          <a:prstGeom prst="roundRect">
            <a:avLst>
              <a:gd name="adj" fmla="val 16667"/>
            </a:avLst>
          </a:prstGeom>
          <a:noFill/>
          <a:ln w="127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Open Sans"/>
              <a:ea typeface="Open Sans"/>
              <a:cs typeface="Open Sans"/>
              <a:sym typeface="Open Sans"/>
            </a:endParaRPr>
          </a:p>
        </p:txBody>
      </p:sp>
      <p:pic>
        <p:nvPicPr>
          <p:cNvPr id="1144" name="Google Shape;1144;p101"/>
          <p:cNvPicPr preferRelativeResize="0"/>
          <p:nvPr/>
        </p:nvPicPr>
        <p:blipFill rotWithShape="1">
          <a:blip r:embed="rId4">
            <a:alphaModFix/>
          </a:blip>
          <a:srcRect t="6807" b="6798"/>
          <a:stretch/>
        </p:blipFill>
        <p:spPr>
          <a:xfrm>
            <a:off x="1882614" y="901295"/>
            <a:ext cx="12801161" cy="91075"/>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149"/>
        <p:cNvGrpSpPr/>
        <p:nvPr/>
      </p:nvGrpSpPr>
      <p:grpSpPr>
        <a:xfrm>
          <a:off x="0" y="0"/>
          <a:ext cx="0" cy="0"/>
          <a:chOff x="0" y="0"/>
          <a:chExt cx="0" cy="0"/>
        </a:xfrm>
      </p:grpSpPr>
      <p:sp>
        <p:nvSpPr>
          <p:cNvPr id="1150" name="Google Shape;1150;p102"/>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3F3F3F"/>
              </a:buClr>
              <a:buSzPts val="4400"/>
              <a:buNone/>
            </a:pPr>
            <a:r>
              <a:rPr lang="en-US">
                <a:solidFill>
                  <a:srgbClr val="3F3F3F"/>
                </a:solidFill>
              </a:rPr>
              <a:t>Test Get Single User on Postman from UsersController</a:t>
            </a:r>
            <a:endParaRPr>
              <a:solidFill>
                <a:srgbClr val="3F3F3F"/>
              </a:solidFill>
            </a:endParaRPr>
          </a:p>
        </p:txBody>
      </p:sp>
      <p:sp>
        <p:nvSpPr>
          <p:cNvPr id="1151" name="Google Shape;1151;p102"/>
          <p:cNvSpPr/>
          <p:nvPr/>
        </p:nvSpPr>
        <p:spPr>
          <a:xfrm>
            <a:off x="2200601" y="1507268"/>
            <a:ext cx="11799747" cy="43088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2200" b="0" i="0" u="none" strike="noStrike" cap="none">
                <a:solidFill>
                  <a:srgbClr val="3F3F3F"/>
                </a:solidFill>
                <a:latin typeface="Open Sans"/>
                <a:ea typeface="Open Sans"/>
                <a:cs typeface="Open Sans"/>
                <a:sym typeface="Open Sans"/>
              </a:rPr>
              <a:t>Use the API End point localhost:8080/users/get/2 to get user with id as 2.</a:t>
            </a:r>
            <a:endParaRPr/>
          </a:p>
        </p:txBody>
      </p:sp>
      <p:pic>
        <p:nvPicPr>
          <p:cNvPr id="1152" name="Google Shape;1152;p102"/>
          <p:cNvPicPr preferRelativeResize="0"/>
          <p:nvPr/>
        </p:nvPicPr>
        <p:blipFill rotWithShape="1">
          <a:blip r:embed="rId3">
            <a:alphaModFix/>
          </a:blip>
          <a:srcRect/>
          <a:stretch/>
        </p:blipFill>
        <p:spPr>
          <a:xfrm>
            <a:off x="1545617" y="2240644"/>
            <a:ext cx="12221482" cy="6043472"/>
          </a:xfrm>
          <a:prstGeom prst="rect">
            <a:avLst/>
          </a:prstGeom>
          <a:noFill/>
          <a:ln w="9525" cap="flat" cmpd="sng">
            <a:solidFill>
              <a:schemeClr val="dk1"/>
            </a:solidFill>
            <a:prstDash val="solid"/>
            <a:round/>
            <a:headEnd type="none" w="sm" len="sm"/>
            <a:tailEnd type="none" w="sm" len="sm"/>
          </a:ln>
        </p:spPr>
      </p:pic>
      <p:sp>
        <p:nvSpPr>
          <p:cNvPr id="1153" name="Google Shape;1153;p102"/>
          <p:cNvSpPr/>
          <p:nvPr/>
        </p:nvSpPr>
        <p:spPr>
          <a:xfrm>
            <a:off x="3992074" y="3311654"/>
            <a:ext cx="9279890" cy="404231"/>
          </a:xfrm>
          <a:prstGeom prst="roundRect">
            <a:avLst>
              <a:gd name="adj" fmla="val 16667"/>
            </a:avLst>
          </a:prstGeom>
          <a:noFill/>
          <a:ln w="127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Open Sans"/>
              <a:ea typeface="Open Sans"/>
              <a:cs typeface="Open Sans"/>
              <a:sym typeface="Open Sans"/>
            </a:endParaRPr>
          </a:p>
        </p:txBody>
      </p:sp>
      <p:sp>
        <p:nvSpPr>
          <p:cNvPr id="1154" name="Google Shape;1154;p102"/>
          <p:cNvSpPr/>
          <p:nvPr/>
        </p:nvSpPr>
        <p:spPr>
          <a:xfrm>
            <a:off x="12084024" y="4115669"/>
            <a:ext cx="3003576" cy="782883"/>
          </a:xfrm>
          <a:prstGeom prst="roundRect">
            <a:avLst>
              <a:gd name="adj" fmla="val 16667"/>
            </a:avLst>
          </a:prstGeom>
          <a:solidFill>
            <a:srgbClr val="93C47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000" b="0" i="0" u="none" strike="noStrike" cap="none">
                <a:solidFill>
                  <a:srgbClr val="3F3F3F"/>
                </a:solidFill>
                <a:latin typeface="Open Sans"/>
                <a:ea typeface="Open Sans"/>
                <a:cs typeface="Open Sans"/>
                <a:sym typeface="Open Sans"/>
              </a:rPr>
              <a:t>Create a Get request and click on send.</a:t>
            </a:r>
            <a:endParaRPr sz="2000" b="0" i="0" u="none" strike="noStrike" cap="none">
              <a:solidFill>
                <a:srgbClr val="3F3F3F"/>
              </a:solidFill>
              <a:latin typeface="Open Sans"/>
              <a:ea typeface="Open Sans"/>
              <a:cs typeface="Open Sans"/>
              <a:sym typeface="Open Sans"/>
            </a:endParaRPr>
          </a:p>
        </p:txBody>
      </p:sp>
      <p:cxnSp>
        <p:nvCxnSpPr>
          <p:cNvPr id="1155" name="Google Shape;1155;p102"/>
          <p:cNvCxnSpPr/>
          <p:nvPr/>
        </p:nvCxnSpPr>
        <p:spPr>
          <a:xfrm>
            <a:off x="12473664" y="3774726"/>
            <a:ext cx="0" cy="324000"/>
          </a:xfrm>
          <a:prstGeom prst="straightConnector1">
            <a:avLst/>
          </a:prstGeom>
          <a:noFill/>
          <a:ln w="19050" cap="flat" cmpd="sng">
            <a:solidFill>
              <a:srgbClr val="FF0000"/>
            </a:solidFill>
            <a:prstDash val="solid"/>
            <a:miter lim="800000"/>
            <a:headEnd type="none" w="sm" len="sm"/>
            <a:tailEnd type="triangle" w="lg" len="lg"/>
          </a:ln>
        </p:spPr>
      </p:cxnSp>
      <p:sp>
        <p:nvSpPr>
          <p:cNvPr id="1156" name="Google Shape;1156;p102"/>
          <p:cNvSpPr/>
          <p:nvPr/>
        </p:nvSpPr>
        <p:spPr>
          <a:xfrm>
            <a:off x="3954661" y="5083128"/>
            <a:ext cx="5762082" cy="3162150"/>
          </a:xfrm>
          <a:prstGeom prst="roundRect">
            <a:avLst>
              <a:gd name="adj" fmla="val 16667"/>
            </a:avLst>
          </a:prstGeom>
          <a:noFill/>
          <a:ln w="127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Open Sans"/>
              <a:ea typeface="Open Sans"/>
              <a:cs typeface="Open Sans"/>
              <a:sym typeface="Open Sans"/>
            </a:endParaRPr>
          </a:p>
        </p:txBody>
      </p:sp>
      <p:sp>
        <p:nvSpPr>
          <p:cNvPr id="1157" name="Google Shape;1157;p102"/>
          <p:cNvSpPr/>
          <p:nvPr/>
        </p:nvSpPr>
        <p:spPr>
          <a:xfrm>
            <a:off x="11372743" y="6298875"/>
            <a:ext cx="3366150" cy="924329"/>
          </a:xfrm>
          <a:prstGeom prst="roundRect">
            <a:avLst>
              <a:gd name="adj" fmla="val 16667"/>
            </a:avLst>
          </a:prstGeom>
          <a:solidFill>
            <a:srgbClr val="93C47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000" b="0" i="0" u="none" strike="noStrike" cap="none" dirty="0">
                <a:solidFill>
                  <a:srgbClr val="3F3F3F"/>
                </a:solidFill>
                <a:latin typeface="Open Sans"/>
                <a:ea typeface="Open Sans"/>
                <a:cs typeface="Open Sans"/>
                <a:sym typeface="Open Sans"/>
              </a:rPr>
              <a:t>A JSON response is returned once, with user details.</a:t>
            </a:r>
            <a:endParaRPr sz="2000" b="0" i="0" u="none" strike="noStrike" cap="none" dirty="0">
              <a:solidFill>
                <a:srgbClr val="3F3F3F"/>
              </a:solidFill>
              <a:latin typeface="Open Sans"/>
              <a:ea typeface="Open Sans"/>
              <a:cs typeface="Open Sans"/>
              <a:sym typeface="Open Sans"/>
            </a:endParaRPr>
          </a:p>
        </p:txBody>
      </p:sp>
      <p:cxnSp>
        <p:nvCxnSpPr>
          <p:cNvPr id="1158" name="Google Shape;1158;p102"/>
          <p:cNvCxnSpPr/>
          <p:nvPr/>
        </p:nvCxnSpPr>
        <p:spPr>
          <a:xfrm>
            <a:off x="9716743" y="6664203"/>
            <a:ext cx="1656000" cy="0"/>
          </a:xfrm>
          <a:prstGeom prst="straightConnector1">
            <a:avLst/>
          </a:prstGeom>
          <a:noFill/>
          <a:ln w="19050" cap="flat" cmpd="sng">
            <a:solidFill>
              <a:srgbClr val="FF0000"/>
            </a:solidFill>
            <a:prstDash val="solid"/>
            <a:miter lim="800000"/>
            <a:headEnd type="none" w="sm" len="sm"/>
            <a:tailEnd type="triangle" w="lg" len="lg"/>
          </a:ln>
        </p:spPr>
      </p:cxnSp>
      <p:pic>
        <p:nvPicPr>
          <p:cNvPr id="1159" name="Google Shape;1159;p102"/>
          <p:cNvPicPr preferRelativeResize="0"/>
          <p:nvPr/>
        </p:nvPicPr>
        <p:blipFill rotWithShape="1">
          <a:blip r:embed="rId4">
            <a:alphaModFix/>
          </a:blip>
          <a:srcRect t="6807" b="6798"/>
          <a:stretch/>
        </p:blipFill>
        <p:spPr>
          <a:xfrm>
            <a:off x="1279367" y="900112"/>
            <a:ext cx="14000443" cy="91075"/>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65" name="Google Shape;1165;p103"/>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3F3F3F"/>
              </a:buClr>
              <a:buSzPts val="4400"/>
              <a:buNone/>
            </a:pPr>
            <a:r>
              <a:rPr lang="en-US">
                <a:solidFill>
                  <a:srgbClr val="3F3F3F"/>
                </a:solidFill>
              </a:rPr>
              <a:t>Test Get All Users on Postman from UsersController</a:t>
            </a:r>
            <a:endParaRPr>
              <a:solidFill>
                <a:srgbClr val="3F3F3F"/>
              </a:solidFill>
            </a:endParaRPr>
          </a:p>
        </p:txBody>
      </p:sp>
      <p:pic>
        <p:nvPicPr>
          <p:cNvPr id="1166" name="Google Shape;1166;p103"/>
          <p:cNvPicPr preferRelativeResize="0"/>
          <p:nvPr/>
        </p:nvPicPr>
        <p:blipFill rotWithShape="1">
          <a:blip r:embed="rId3">
            <a:alphaModFix/>
          </a:blip>
          <a:srcRect/>
          <a:stretch/>
        </p:blipFill>
        <p:spPr>
          <a:xfrm>
            <a:off x="1444359" y="2120967"/>
            <a:ext cx="11942743" cy="6043469"/>
          </a:xfrm>
          <a:prstGeom prst="rect">
            <a:avLst/>
          </a:prstGeom>
          <a:noFill/>
          <a:ln w="9525" cap="flat" cmpd="sng">
            <a:solidFill>
              <a:schemeClr val="dk1"/>
            </a:solidFill>
            <a:prstDash val="solid"/>
            <a:round/>
            <a:headEnd type="none" w="sm" len="sm"/>
            <a:tailEnd type="none" w="sm" len="sm"/>
          </a:ln>
        </p:spPr>
      </p:pic>
      <p:sp>
        <p:nvSpPr>
          <p:cNvPr id="1167" name="Google Shape;1167;p103"/>
          <p:cNvSpPr/>
          <p:nvPr/>
        </p:nvSpPr>
        <p:spPr>
          <a:xfrm>
            <a:off x="2569545" y="1386907"/>
            <a:ext cx="11116910" cy="43088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2200" b="0" i="0" u="none" strike="noStrike" cap="none">
                <a:solidFill>
                  <a:srgbClr val="3F3F3F"/>
                </a:solidFill>
                <a:latin typeface="Open Sans"/>
                <a:ea typeface="Open Sans"/>
                <a:cs typeface="Open Sans"/>
                <a:sym typeface="Open Sans"/>
              </a:rPr>
              <a:t>Use the API End point localhost:8080/users/get to get all the users as list.</a:t>
            </a:r>
            <a:endParaRPr/>
          </a:p>
        </p:txBody>
      </p:sp>
      <p:sp>
        <p:nvSpPr>
          <p:cNvPr id="1168" name="Google Shape;1168;p103"/>
          <p:cNvSpPr/>
          <p:nvPr/>
        </p:nvSpPr>
        <p:spPr>
          <a:xfrm>
            <a:off x="3974328" y="3076403"/>
            <a:ext cx="9279890" cy="404231"/>
          </a:xfrm>
          <a:prstGeom prst="roundRect">
            <a:avLst>
              <a:gd name="adj" fmla="val 16667"/>
            </a:avLst>
          </a:prstGeom>
          <a:noFill/>
          <a:ln w="127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Open Sans"/>
              <a:ea typeface="Open Sans"/>
              <a:cs typeface="Open Sans"/>
              <a:sym typeface="Open Sans"/>
            </a:endParaRPr>
          </a:p>
        </p:txBody>
      </p:sp>
      <p:sp>
        <p:nvSpPr>
          <p:cNvPr id="1169" name="Google Shape;1169;p103"/>
          <p:cNvSpPr/>
          <p:nvPr/>
        </p:nvSpPr>
        <p:spPr>
          <a:xfrm>
            <a:off x="12066278" y="3899079"/>
            <a:ext cx="3021322" cy="700501"/>
          </a:xfrm>
          <a:prstGeom prst="roundRect">
            <a:avLst>
              <a:gd name="adj" fmla="val 16667"/>
            </a:avLst>
          </a:prstGeom>
          <a:solidFill>
            <a:srgbClr val="93C47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000" b="0" i="0" u="none" strike="noStrike" cap="none">
                <a:solidFill>
                  <a:srgbClr val="3F3F3F"/>
                </a:solidFill>
                <a:latin typeface="Open Sans"/>
                <a:ea typeface="Open Sans"/>
                <a:cs typeface="Open Sans"/>
                <a:sym typeface="Open Sans"/>
              </a:rPr>
              <a:t>Create a Get request and click on send.</a:t>
            </a:r>
            <a:endParaRPr sz="2000" b="0" i="0" u="none" strike="noStrike" cap="none">
              <a:solidFill>
                <a:srgbClr val="3F3F3F"/>
              </a:solidFill>
              <a:latin typeface="Open Sans"/>
              <a:ea typeface="Open Sans"/>
              <a:cs typeface="Open Sans"/>
              <a:sym typeface="Open Sans"/>
            </a:endParaRPr>
          </a:p>
        </p:txBody>
      </p:sp>
      <p:sp>
        <p:nvSpPr>
          <p:cNvPr id="1170" name="Google Shape;1170;p103"/>
          <p:cNvSpPr/>
          <p:nvPr/>
        </p:nvSpPr>
        <p:spPr>
          <a:xfrm>
            <a:off x="3697075" y="4690994"/>
            <a:ext cx="5762082" cy="3655797"/>
          </a:xfrm>
          <a:prstGeom prst="roundRect">
            <a:avLst>
              <a:gd name="adj" fmla="val 16667"/>
            </a:avLst>
          </a:prstGeom>
          <a:noFill/>
          <a:ln w="127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Open Sans"/>
              <a:ea typeface="Open Sans"/>
              <a:cs typeface="Open Sans"/>
              <a:sym typeface="Open Sans"/>
            </a:endParaRPr>
          </a:p>
        </p:txBody>
      </p:sp>
      <p:sp>
        <p:nvSpPr>
          <p:cNvPr id="1171" name="Google Shape;1171;p103"/>
          <p:cNvSpPr/>
          <p:nvPr/>
        </p:nvSpPr>
        <p:spPr>
          <a:xfrm>
            <a:off x="10833681" y="6008640"/>
            <a:ext cx="4412544" cy="884093"/>
          </a:xfrm>
          <a:prstGeom prst="roundRect">
            <a:avLst>
              <a:gd name="adj" fmla="val 16667"/>
            </a:avLst>
          </a:prstGeom>
          <a:solidFill>
            <a:srgbClr val="93C47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000" b="0" i="0" u="none" strike="noStrike" cap="none">
                <a:solidFill>
                  <a:srgbClr val="3F3F3F"/>
                </a:solidFill>
                <a:latin typeface="Open Sans"/>
                <a:ea typeface="Open Sans"/>
                <a:cs typeface="Open Sans"/>
                <a:sym typeface="Open Sans"/>
              </a:rPr>
              <a:t>JSON response in return once, with list of users in data key of JSON.</a:t>
            </a:r>
            <a:endParaRPr sz="2000" b="0" i="0" u="none" strike="noStrike" cap="none">
              <a:solidFill>
                <a:srgbClr val="3F3F3F"/>
              </a:solidFill>
              <a:latin typeface="Open Sans"/>
              <a:ea typeface="Open Sans"/>
              <a:cs typeface="Open Sans"/>
              <a:sym typeface="Open Sans"/>
            </a:endParaRPr>
          </a:p>
        </p:txBody>
      </p:sp>
      <p:cxnSp>
        <p:nvCxnSpPr>
          <p:cNvPr id="1172" name="Google Shape;1172;p103"/>
          <p:cNvCxnSpPr/>
          <p:nvPr/>
        </p:nvCxnSpPr>
        <p:spPr>
          <a:xfrm>
            <a:off x="12231068" y="3524851"/>
            <a:ext cx="0" cy="324000"/>
          </a:xfrm>
          <a:prstGeom prst="straightConnector1">
            <a:avLst/>
          </a:prstGeom>
          <a:noFill/>
          <a:ln w="19050" cap="flat" cmpd="sng">
            <a:solidFill>
              <a:srgbClr val="FF0000"/>
            </a:solidFill>
            <a:prstDash val="solid"/>
            <a:miter lim="800000"/>
            <a:headEnd type="none" w="sm" len="sm"/>
            <a:tailEnd type="triangle" w="lg" len="lg"/>
          </a:ln>
        </p:spPr>
      </p:cxnSp>
      <p:cxnSp>
        <p:nvCxnSpPr>
          <p:cNvPr id="1173" name="Google Shape;1173;p103"/>
          <p:cNvCxnSpPr/>
          <p:nvPr/>
        </p:nvCxnSpPr>
        <p:spPr>
          <a:xfrm>
            <a:off x="9474147" y="6458932"/>
            <a:ext cx="1368000" cy="0"/>
          </a:xfrm>
          <a:prstGeom prst="straightConnector1">
            <a:avLst/>
          </a:prstGeom>
          <a:noFill/>
          <a:ln w="19050" cap="flat" cmpd="sng">
            <a:solidFill>
              <a:srgbClr val="FF0000"/>
            </a:solidFill>
            <a:prstDash val="solid"/>
            <a:miter lim="800000"/>
            <a:headEnd type="none" w="sm" len="sm"/>
            <a:tailEnd type="triangle" w="lg" len="lg"/>
          </a:ln>
        </p:spPr>
      </p:cxnSp>
      <p:pic>
        <p:nvPicPr>
          <p:cNvPr id="1174" name="Google Shape;1174;p103"/>
          <p:cNvPicPr preferRelativeResize="0"/>
          <p:nvPr/>
        </p:nvPicPr>
        <p:blipFill rotWithShape="1">
          <a:blip r:embed="rId4">
            <a:alphaModFix/>
          </a:blip>
          <a:srcRect t="6807" b="6798"/>
          <a:stretch/>
        </p:blipFill>
        <p:spPr>
          <a:xfrm>
            <a:off x="1649424" y="901295"/>
            <a:ext cx="13454150" cy="91075"/>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179"/>
        <p:cNvGrpSpPr/>
        <p:nvPr/>
      </p:nvGrpSpPr>
      <p:grpSpPr>
        <a:xfrm>
          <a:off x="0" y="0"/>
          <a:ext cx="0" cy="0"/>
          <a:chOff x="0" y="0"/>
          <a:chExt cx="0" cy="0"/>
        </a:xfrm>
      </p:grpSpPr>
      <p:sp>
        <p:nvSpPr>
          <p:cNvPr id="1180" name="Google Shape;1180;p104"/>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3F3F3F"/>
              </a:buClr>
              <a:buSzPts val="4400"/>
              <a:buNone/>
            </a:pPr>
            <a:r>
              <a:rPr lang="en-US"/>
              <a:t>Test Delete User on Postman from UsersController</a:t>
            </a:r>
            <a:endParaRPr/>
          </a:p>
        </p:txBody>
      </p:sp>
      <p:sp>
        <p:nvSpPr>
          <p:cNvPr id="1181" name="Google Shape;1181;p104"/>
          <p:cNvSpPr/>
          <p:nvPr/>
        </p:nvSpPr>
        <p:spPr>
          <a:xfrm>
            <a:off x="2228126" y="1410815"/>
            <a:ext cx="11799747" cy="430887"/>
          </a:xfrm>
          <a:prstGeom prst="rect">
            <a:avLst/>
          </a:prstGeom>
          <a:noFill/>
          <a:ln>
            <a:noFill/>
          </a:ln>
        </p:spPr>
        <p:txBody>
          <a:bodyPr spcFirstLastPara="1" wrap="square" lIns="91425" tIns="45700" rIns="91425" bIns="45700" anchor="t" anchorCtr="0">
            <a:spAutoFit/>
          </a:bodyPr>
          <a:lstStyle/>
          <a:p>
            <a:pPr marL="139700" marR="0" lvl="0" indent="0" algn="ctr" rtl="0">
              <a:lnSpc>
                <a:spcPct val="100000"/>
              </a:lnSpc>
              <a:spcBef>
                <a:spcPts val="0"/>
              </a:spcBef>
              <a:spcAft>
                <a:spcPts val="0"/>
              </a:spcAft>
              <a:buNone/>
            </a:pPr>
            <a:r>
              <a:rPr lang="en-US" sz="2200" b="0" i="0" u="none" strike="noStrike" cap="none">
                <a:solidFill>
                  <a:srgbClr val="3F3F3F"/>
                </a:solidFill>
                <a:latin typeface="Open Sans"/>
                <a:ea typeface="Open Sans"/>
                <a:cs typeface="Open Sans"/>
                <a:sym typeface="Open Sans"/>
              </a:rPr>
              <a:t>Use the API End point localhost:8080/users/delete/3 to get user with id as 3.</a:t>
            </a:r>
            <a:endParaRPr/>
          </a:p>
        </p:txBody>
      </p:sp>
      <p:pic>
        <p:nvPicPr>
          <p:cNvPr id="1182" name="Google Shape;1182;p104"/>
          <p:cNvPicPr preferRelativeResize="0"/>
          <p:nvPr/>
        </p:nvPicPr>
        <p:blipFill rotWithShape="1">
          <a:blip r:embed="rId3">
            <a:alphaModFix/>
          </a:blip>
          <a:srcRect/>
          <a:stretch/>
        </p:blipFill>
        <p:spPr>
          <a:xfrm>
            <a:off x="1444004" y="2233116"/>
            <a:ext cx="12658748" cy="6107227"/>
          </a:xfrm>
          <a:prstGeom prst="rect">
            <a:avLst/>
          </a:prstGeom>
          <a:noFill/>
          <a:ln w="9525" cap="flat" cmpd="sng">
            <a:solidFill>
              <a:schemeClr val="dk1"/>
            </a:solidFill>
            <a:prstDash val="solid"/>
            <a:round/>
            <a:headEnd type="none" w="sm" len="sm"/>
            <a:tailEnd type="none" w="sm" len="sm"/>
          </a:ln>
        </p:spPr>
      </p:pic>
      <p:sp>
        <p:nvSpPr>
          <p:cNvPr id="1183" name="Google Shape;1183;p104"/>
          <p:cNvSpPr/>
          <p:nvPr/>
        </p:nvSpPr>
        <p:spPr>
          <a:xfrm>
            <a:off x="4115355" y="3506526"/>
            <a:ext cx="9279890" cy="404231"/>
          </a:xfrm>
          <a:prstGeom prst="roundRect">
            <a:avLst>
              <a:gd name="adj" fmla="val 16667"/>
            </a:avLst>
          </a:prstGeom>
          <a:noFill/>
          <a:ln w="127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Open Sans"/>
              <a:ea typeface="Open Sans"/>
              <a:cs typeface="Open Sans"/>
              <a:sym typeface="Open Sans"/>
            </a:endParaRPr>
          </a:p>
        </p:txBody>
      </p:sp>
      <p:sp>
        <p:nvSpPr>
          <p:cNvPr id="1184" name="Google Shape;1184;p104"/>
          <p:cNvSpPr/>
          <p:nvPr/>
        </p:nvSpPr>
        <p:spPr>
          <a:xfrm>
            <a:off x="12207305" y="4329202"/>
            <a:ext cx="3156578" cy="687300"/>
          </a:xfrm>
          <a:prstGeom prst="roundRect">
            <a:avLst>
              <a:gd name="adj" fmla="val 16667"/>
            </a:avLst>
          </a:prstGeom>
          <a:solidFill>
            <a:srgbClr val="93C47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000" b="0" i="0" u="none" strike="noStrike" cap="none">
                <a:solidFill>
                  <a:srgbClr val="3F3F3F"/>
                </a:solidFill>
                <a:latin typeface="Open Sans"/>
                <a:ea typeface="Open Sans"/>
                <a:cs typeface="Open Sans"/>
                <a:sym typeface="Open Sans"/>
              </a:rPr>
              <a:t>Create a Get request and click on send.</a:t>
            </a:r>
            <a:endParaRPr sz="2000" b="0" i="0" u="none" strike="noStrike" cap="none">
              <a:solidFill>
                <a:srgbClr val="3F3F3F"/>
              </a:solidFill>
              <a:latin typeface="Open Sans"/>
              <a:ea typeface="Open Sans"/>
              <a:cs typeface="Open Sans"/>
              <a:sym typeface="Open Sans"/>
            </a:endParaRPr>
          </a:p>
        </p:txBody>
      </p:sp>
      <p:sp>
        <p:nvSpPr>
          <p:cNvPr id="1185" name="Google Shape;1185;p104"/>
          <p:cNvSpPr/>
          <p:nvPr/>
        </p:nvSpPr>
        <p:spPr>
          <a:xfrm>
            <a:off x="4035645" y="5379322"/>
            <a:ext cx="5396980" cy="2269963"/>
          </a:xfrm>
          <a:prstGeom prst="roundRect">
            <a:avLst>
              <a:gd name="adj" fmla="val 16667"/>
            </a:avLst>
          </a:prstGeom>
          <a:noFill/>
          <a:ln w="127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Open Sans"/>
              <a:ea typeface="Open Sans"/>
              <a:cs typeface="Open Sans"/>
              <a:sym typeface="Open Sans"/>
            </a:endParaRPr>
          </a:p>
        </p:txBody>
      </p:sp>
      <p:sp>
        <p:nvSpPr>
          <p:cNvPr id="1186" name="Google Shape;1186;p104"/>
          <p:cNvSpPr/>
          <p:nvPr/>
        </p:nvSpPr>
        <p:spPr>
          <a:xfrm>
            <a:off x="10800625" y="5847706"/>
            <a:ext cx="4563258" cy="1333194"/>
          </a:xfrm>
          <a:prstGeom prst="roundRect">
            <a:avLst>
              <a:gd name="adj" fmla="val 16667"/>
            </a:avLst>
          </a:prstGeom>
          <a:solidFill>
            <a:srgbClr val="93C47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000" dirty="0">
                <a:solidFill>
                  <a:srgbClr val="3F3F3F"/>
                </a:solidFill>
                <a:latin typeface="Open Sans"/>
                <a:ea typeface="Open Sans"/>
                <a:cs typeface="Open Sans"/>
                <a:sym typeface="Open Sans"/>
              </a:rPr>
              <a:t>O</a:t>
            </a:r>
            <a:r>
              <a:rPr lang="en-US" sz="2000" b="0" i="0" u="none" strike="noStrike" cap="none" dirty="0">
                <a:solidFill>
                  <a:srgbClr val="3F3F3F"/>
                </a:solidFill>
                <a:latin typeface="Open Sans"/>
                <a:ea typeface="Open Sans"/>
                <a:cs typeface="Open Sans"/>
                <a:sym typeface="Open Sans"/>
              </a:rPr>
              <a:t>nce with user deleted the message or can check the same from the DB. The </a:t>
            </a:r>
            <a:r>
              <a:rPr lang="en-US" sz="2000" dirty="0">
                <a:solidFill>
                  <a:srgbClr val="3F3F3F"/>
                </a:solidFill>
                <a:latin typeface="Open Sans"/>
                <a:ea typeface="Open Sans"/>
                <a:cs typeface="Open Sans"/>
                <a:sym typeface="Open Sans"/>
              </a:rPr>
              <a:t>u</a:t>
            </a:r>
            <a:r>
              <a:rPr lang="en-US" sz="2000" b="0" i="0" u="none" strike="noStrike" cap="none" dirty="0">
                <a:solidFill>
                  <a:srgbClr val="3F3F3F"/>
                </a:solidFill>
                <a:latin typeface="Open Sans"/>
                <a:ea typeface="Open Sans"/>
                <a:cs typeface="Open Sans"/>
                <a:sym typeface="Open Sans"/>
              </a:rPr>
              <a:t>ser with </a:t>
            </a:r>
            <a:r>
              <a:rPr lang="en-US" sz="2000" dirty="0">
                <a:solidFill>
                  <a:srgbClr val="3F3F3F"/>
                </a:solidFill>
                <a:latin typeface="Open Sans"/>
                <a:ea typeface="Open Sans"/>
                <a:cs typeface="Open Sans"/>
                <a:sym typeface="Open Sans"/>
              </a:rPr>
              <a:t>ID as </a:t>
            </a:r>
            <a:r>
              <a:rPr lang="en-US" sz="2000" b="0" i="0" u="none" strike="noStrike" cap="none" dirty="0">
                <a:solidFill>
                  <a:srgbClr val="3F3F3F"/>
                </a:solidFill>
                <a:latin typeface="Open Sans"/>
                <a:ea typeface="Open Sans"/>
                <a:cs typeface="Open Sans"/>
                <a:sym typeface="Open Sans"/>
              </a:rPr>
              <a:t>3 would have been deleted.</a:t>
            </a:r>
            <a:endParaRPr dirty="0"/>
          </a:p>
        </p:txBody>
      </p:sp>
      <p:cxnSp>
        <p:nvCxnSpPr>
          <p:cNvPr id="1187" name="Google Shape;1187;p104"/>
          <p:cNvCxnSpPr/>
          <p:nvPr/>
        </p:nvCxnSpPr>
        <p:spPr>
          <a:xfrm>
            <a:off x="12566967" y="3910757"/>
            <a:ext cx="0" cy="324000"/>
          </a:xfrm>
          <a:prstGeom prst="straightConnector1">
            <a:avLst/>
          </a:prstGeom>
          <a:noFill/>
          <a:ln w="19050" cap="flat" cmpd="sng">
            <a:solidFill>
              <a:srgbClr val="FF0000"/>
            </a:solidFill>
            <a:prstDash val="solid"/>
            <a:miter lim="800000"/>
            <a:headEnd type="none" w="sm" len="sm"/>
            <a:tailEnd type="triangle" w="lg" len="lg"/>
          </a:ln>
        </p:spPr>
      </p:cxnSp>
      <p:cxnSp>
        <p:nvCxnSpPr>
          <p:cNvPr id="1188" name="Google Shape;1188;p104"/>
          <p:cNvCxnSpPr/>
          <p:nvPr/>
        </p:nvCxnSpPr>
        <p:spPr>
          <a:xfrm>
            <a:off x="9432625" y="6619598"/>
            <a:ext cx="1368000" cy="0"/>
          </a:xfrm>
          <a:prstGeom prst="straightConnector1">
            <a:avLst/>
          </a:prstGeom>
          <a:noFill/>
          <a:ln w="19050" cap="flat" cmpd="sng">
            <a:solidFill>
              <a:srgbClr val="FF0000"/>
            </a:solidFill>
            <a:prstDash val="solid"/>
            <a:miter lim="800000"/>
            <a:headEnd type="none" w="sm" len="sm"/>
            <a:tailEnd type="triangle" w="lg" len="lg"/>
          </a:ln>
        </p:spPr>
      </p:cxnSp>
      <p:pic>
        <p:nvPicPr>
          <p:cNvPr id="1189" name="Google Shape;1189;p104"/>
          <p:cNvPicPr preferRelativeResize="0"/>
          <p:nvPr/>
        </p:nvPicPr>
        <p:blipFill rotWithShape="1">
          <a:blip r:embed="rId4">
            <a:alphaModFix/>
          </a:blip>
          <a:srcRect t="6807" b="6798"/>
          <a:stretch/>
        </p:blipFill>
        <p:spPr>
          <a:xfrm>
            <a:off x="1753962" y="901295"/>
            <a:ext cx="13058465" cy="91075"/>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193"/>
        <p:cNvGrpSpPr/>
        <p:nvPr/>
      </p:nvGrpSpPr>
      <p:grpSpPr>
        <a:xfrm>
          <a:off x="0" y="0"/>
          <a:ext cx="0" cy="0"/>
          <a:chOff x="0" y="0"/>
          <a:chExt cx="0" cy="0"/>
        </a:xfrm>
      </p:grpSpPr>
      <p:sp>
        <p:nvSpPr>
          <p:cNvPr id="1194" name="Google Shape;1194;p105"/>
          <p:cNvSpPr txBox="1">
            <a:spLocks noGrp="1"/>
          </p:cNvSpPr>
          <p:nvPr>
            <p:ph type="body" idx="1"/>
          </p:nvPr>
        </p:nvSpPr>
        <p:spPr>
          <a:xfrm>
            <a:off x="1432121" y="2180141"/>
            <a:ext cx="8099400" cy="586200"/>
          </a:xfrm>
          <a:prstGeom prst="rect">
            <a:avLst/>
          </a:prstGeom>
          <a:noFill/>
          <a:ln>
            <a:noFill/>
          </a:ln>
        </p:spPr>
        <p:txBody>
          <a:bodyPr spcFirstLastPara="1" wrap="square" lIns="91425" tIns="0" rIns="91425" bIns="0" anchor="t" anchorCtr="0">
            <a:noAutofit/>
          </a:bodyPr>
          <a:lstStyle/>
          <a:p>
            <a:pPr marL="0" lvl="0" indent="0" algn="l" rtl="0">
              <a:lnSpc>
                <a:spcPct val="90000"/>
              </a:lnSpc>
              <a:spcBef>
                <a:spcPts val="1000"/>
              </a:spcBef>
              <a:spcAft>
                <a:spcPts val="0"/>
              </a:spcAft>
              <a:buClr>
                <a:srgbClr val="3F3F3F"/>
              </a:buClr>
              <a:buSzPts val="2800"/>
              <a:buNone/>
            </a:pPr>
            <a:r>
              <a:rPr lang="en-US" dirty="0">
                <a:solidFill>
                  <a:srgbClr val="3F3F3F"/>
                </a:solidFill>
              </a:rPr>
              <a:t>Implemented </a:t>
            </a:r>
            <a:r>
              <a:rPr lang="en-US" dirty="0" err="1">
                <a:solidFill>
                  <a:srgbClr val="3F3F3F"/>
                </a:solidFill>
              </a:rPr>
              <a:t>RestControllers</a:t>
            </a:r>
            <a:r>
              <a:rPr lang="en-US" dirty="0">
                <a:solidFill>
                  <a:srgbClr val="3F3F3F"/>
                </a:solidFill>
              </a:rPr>
              <a:t> in Spring Boot</a:t>
            </a:r>
            <a:endParaRPr dirty="0">
              <a:solidFill>
                <a:srgbClr val="3F3F3F"/>
              </a:solidFill>
            </a:endParaRPr>
          </a:p>
        </p:txBody>
      </p:sp>
      <p:sp>
        <p:nvSpPr>
          <p:cNvPr id="1195" name="Google Shape;1195;p105"/>
          <p:cNvSpPr txBox="1">
            <a:spLocks noGrp="1"/>
          </p:cNvSpPr>
          <p:nvPr>
            <p:ph type="body" idx="2"/>
          </p:nvPr>
        </p:nvSpPr>
        <p:spPr>
          <a:xfrm>
            <a:off x="1432121" y="3372838"/>
            <a:ext cx="8099400" cy="586200"/>
          </a:xfrm>
          <a:prstGeom prst="rect">
            <a:avLst/>
          </a:prstGeom>
          <a:noFill/>
          <a:ln>
            <a:noFill/>
          </a:ln>
        </p:spPr>
        <p:txBody>
          <a:bodyPr spcFirstLastPara="1" wrap="square" lIns="91425" tIns="0" rIns="91425" bIns="0" anchor="t" anchorCtr="0">
            <a:noAutofit/>
          </a:bodyPr>
          <a:lstStyle/>
          <a:p>
            <a:pPr marL="0" lvl="0" indent="0" algn="l" rtl="0">
              <a:lnSpc>
                <a:spcPct val="90000"/>
              </a:lnSpc>
              <a:spcBef>
                <a:spcPts val="1000"/>
              </a:spcBef>
              <a:spcAft>
                <a:spcPts val="0"/>
              </a:spcAft>
              <a:buClr>
                <a:srgbClr val="3F3F3F"/>
              </a:buClr>
              <a:buSzPts val="2800"/>
              <a:buNone/>
            </a:pPr>
            <a:r>
              <a:rPr lang="en-US" dirty="0">
                <a:solidFill>
                  <a:srgbClr val="3F3F3F"/>
                </a:solidFill>
              </a:rPr>
              <a:t>Developed </a:t>
            </a:r>
            <a:r>
              <a:rPr lang="en-US" dirty="0" err="1">
                <a:solidFill>
                  <a:srgbClr val="3F3F3F"/>
                </a:solidFill>
              </a:rPr>
              <a:t>MicorServices</a:t>
            </a:r>
            <a:r>
              <a:rPr lang="en-US" dirty="0">
                <a:solidFill>
                  <a:srgbClr val="3F3F3F"/>
                </a:solidFill>
              </a:rPr>
              <a:t> to process HTTP Request</a:t>
            </a:r>
            <a:endParaRPr dirty="0">
              <a:solidFill>
                <a:srgbClr val="3F3F3F"/>
              </a:solidFill>
            </a:endParaRPr>
          </a:p>
        </p:txBody>
      </p:sp>
      <p:sp>
        <p:nvSpPr>
          <p:cNvPr id="1196" name="Google Shape;1196;p105"/>
          <p:cNvSpPr txBox="1">
            <a:spLocks noGrp="1"/>
          </p:cNvSpPr>
          <p:nvPr>
            <p:ph type="body" idx="3"/>
          </p:nvPr>
        </p:nvSpPr>
        <p:spPr>
          <a:xfrm>
            <a:off x="1432121" y="4527435"/>
            <a:ext cx="8099400" cy="586200"/>
          </a:xfrm>
          <a:prstGeom prst="rect">
            <a:avLst/>
          </a:prstGeom>
          <a:noFill/>
          <a:ln>
            <a:noFill/>
          </a:ln>
        </p:spPr>
        <p:txBody>
          <a:bodyPr spcFirstLastPara="1" wrap="square" lIns="91425" tIns="0" rIns="91425" bIns="0" anchor="t" anchorCtr="0">
            <a:noAutofit/>
          </a:bodyPr>
          <a:lstStyle/>
          <a:p>
            <a:pPr marL="0" lvl="0" indent="0" algn="l" rtl="0">
              <a:lnSpc>
                <a:spcPct val="114000"/>
              </a:lnSpc>
              <a:spcBef>
                <a:spcPts val="1000"/>
              </a:spcBef>
              <a:spcAft>
                <a:spcPts val="0"/>
              </a:spcAft>
              <a:buClr>
                <a:srgbClr val="3F3F3F"/>
              </a:buClr>
              <a:buSzPts val="2800"/>
              <a:buNone/>
            </a:pPr>
            <a:r>
              <a:rPr lang="en-US" dirty="0">
                <a:solidFill>
                  <a:srgbClr val="3F3F3F"/>
                </a:solidFill>
              </a:rPr>
              <a:t>Implemented CRUD Operations for various </a:t>
            </a:r>
            <a:r>
              <a:rPr lang="en-US" dirty="0"/>
              <a:t>m</a:t>
            </a:r>
            <a:r>
              <a:rPr lang="en-US" dirty="0">
                <a:solidFill>
                  <a:srgbClr val="3F3F3F"/>
                </a:solidFill>
              </a:rPr>
              <a:t>odels per request in Controllers</a:t>
            </a:r>
            <a:endParaRPr dirty="0">
              <a:solidFill>
                <a:srgbClr val="3F3F3F"/>
              </a:solidFill>
            </a:endParaRPr>
          </a:p>
        </p:txBody>
      </p:sp>
      <p:sp>
        <p:nvSpPr>
          <p:cNvPr id="1197" name="Google Shape;1197;p105"/>
          <p:cNvSpPr txBox="1">
            <a:spLocks noGrp="1"/>
          </p:cNvSpPr>
          <p:nvPr>
            <p:ph type="body" idx="4"/>
          </p:nvPr>
        </p:nvSpPr>
        <p:spPr>
          <a:xfrm>
            <a:off x="1432121" y="5758233"/>
            <a:ext cx="8099400" cy="586200"/>
          </a:xfrm>
          <a:prstGeom prst="rect">
            <a:avLst/>
          </a:prstGeom>
          <a:noFill/>
          <a:ln>
            <a:noFill/>
          </a:ln>
        </p:spPr>
        <p:txBody>
          <a:bodyPr spcFirstLastPara="1" wrap="square" lIns="91425" tIns="0" rIns="91425" bIns="0" anchor="t" anchorCtr="0">
            <a:noAutofit/>
          </a:bodyPr>
          <a:lstStyle/>
          <a:p>
            <a:pPr marL="0" lvl="0" indent="0" algn="l" rtl="0">
              <a:lnSpc>
                <a:spcPct val="90000"/>
              </a:lnSpc>
              <a:spcBef>
                <a:spcPts val="1000"/>
              </a:spcBef>
              <a:spcAft>
                <a:spcPts val="0"/>
              </a:spcAft>
              <a:buClr>
                <a:srgbClr val="3F3F3F"/>
              </a:buClr>
              <a:buSzPts val="2800"/>
              <a:buNone/>
            </a:pPr>
            <a:r>
              <a:rPr lang="en-US" dirty="0">
                <a:solidFill>
                  <a:srgbClr val="3F3F3F"/>
                </a:solidFill>
              </a:rPr>
              <a:t>Tested the Service End Points on Postman</a:t>
            </a:r>
            <a:endParaRPr dirty="0">
              <a:solidFill>
                <a:srgbClr val="3F3F3F"/>
              </a:solidFill>
            </a:endParaRPr>
          </a:p>
        </p:txBody>
      </p:sp>
      <p:pic>
        <p:nvPicPr>
          <p:cNvPr id="1198" name="Google Shape;1198;p105"/>
          <p:cNvPicPr preferRelativeResize="0"/>
          <p:nvPr/>
        </p:nvPicPr>
        <p:blipFill rotWithShape="1">
          <a:blip r:embed="rId3">
            <a:alphaModFix/>
          </a:blip>
          <a:srcRect/>
          <a:stretch/>
        </p:blipFill>
        <p:spPr>
          <a:xfrm>
            <a:off x="882230" y="3330352"/>
            <a:ext cx="457200" cy="457200"/>
          </a:xfrm>
          <a:prstGeom prst="rect">
            <a:avLst/>
          </a:prstGeom>
          <a:noFill/>
          <a:ln>
            <a:noFill/>
          </a:ln>
        </p:spPr>
      </p:pic>
      <p:pic>
        <p:nvPicPr>
          <p:cNvPr id="1199" name="Google Shape;1199;p105"/>
          <p:cNvPicPr preferRelativeResize="0"/>
          <p:nvPr/>
        </p:nvPicPr>
        <p:blipFill rotWithShape="1">
          <a:blip r:embed="rId3">
            <a:alphaModFix/>
          </a:blip>
          <a:srcRect/>
          <a:stretch/>
        </p:blipFill>
        <p:spPr>
          <a:xfrm>
            <a:off x="882230" y="4578339"/>
            <a:ext cx="457200" cy="457200"/>
          </a:xfrm>
          <a:prstGeom prst="rect">
            <a:avLst/>
          </a:prstGeom>
          <a:noFill/>
          <a:ln>
            <a:noFill/>
          </a:ln>
        </p:spPr>
      </p:pic>
      <p:pic>
        <p:nvPicPr>
          <p:cNvPr id="1200" name="Google Shape;1200;p105"/>
          <p:cNvPicPr preferRelativeResize="0"/>
          <p:nvPr/>
        </p:nvPicPr>
        <p:blipFill rotWithShape="1">
          <a:blip r:embed="rId3">
            <a:alphaModFix/>
          </a:blip>
          <a:srcRect/>
          <a:stretch/>
        </p:blipFill>
        <p:spPr>
          <a:xfrm>
            <a:off x="900405" y="5751682"/>
            <a:ext cx="457200" cy="457200"/>
          </a:xfrm>
          <a:prstGeom prst="rect">
            <a:avLst/>
          </a:prstGeom>
          <a:noFill/>
          <a:ln>
            <a:noFill/>
          </a:ln>
        </p:spPr>
      </p:pic>
      <p:pic>
        <p:nvPicPr>
          <p:cNvPr id="1201" name="Google Shape;1201;p105"/>
          <p:cNvPicPr preferRelativeResize="0"/>
          <p:nvPr/>
        </p:nvPicPr>
        <p:blipFill rotWithShape="1">
          <a:blip r:embed="rId3">
            <a:alphaModFix/>
          </a:blip>
          <a:srcRect/>
          <a:stretch/>
        </p:blipFill>
        <p:spPr>
          <a:xfrm>
            <a:off x="900405" y="2157009"/>
            <a:ext cx="457200" cy="457200"/>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205"/>
        <p:cNvGrpSpPr/>
        <p:nvPr/>
      </p:nvGrpSpPr>
      <p:grpSpPr>
        <a:xfrm>
          <a:off x="0" y="0"/>
          <a:ext cx="0" cy="0"/>
          <a:chOff x="0" y="0"/>
          <a:chExt cx="0" cy="0"/>
        </a:xfrm>
      </p:grpSpPr>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209"/>
        <p:cNvGrpSpPr/>
        <p:nvPr/>
      </p:nvGrpSpPr>
      <p:grpSpPr>
        <a:xfrm>
          <a:off x="0" y="0"/>
          <a:ext cx="0" cy="0"/>
          <a:chOff x="0" y="0"/>
          <a:chExt cx="0" cy="0"/>
        </a:xfrm>
      </p:grpSpPr>
      <p:sp>
        <p:nvSpPr>
          <p:cNvPr id="1210" name="Google Shape;1210;p107"/>
          <p:cNvSpPr txBox="1">
            <a:spLocks noGrp="1"/>
          </p:cNvSpPr>
          <p:nvPr>
            <p:ph type="body" idx="1"/>
          </p:nvPr>
        </p:nvSpPr>
        <p:spPr>
          <a:xfrm>
            <a:off x="3235966" y="847403"/>
            <a:ext cx="11739600" cy="14250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1000"/>
              </a:spcBef>
              <a:spcAft>
                <a:spcPts val="0"/>
              </a:spcAft>
              <a:buSzPts val="2800"/>
              <a:buFont typeface="Arial"/>
              <a:buNone/>
            </a:pPr>
            <a:r>
              <a:rPr lang="en-US"/>
              <a:t>Which annotation can be used to create a Controller?</a:t>
            </a:r>
            <a:endParaRPr/>
          </a:p>
        </p:txBody>
      </p:sp>
      <p:sp>
        <p:nvSpPr>
          <p:cNvPr id="1211" name="Google Shape;1211;p107"/>
          <p:cNvSpPr txBox="1">
            <a:spLocks noGrp="1"/>
          </p:cNvSpPr>
          <p:nvPr>
            <p:ph type="body" idx="2"/>
          </p:nvPr>
        </p:nvSpPr>
        <p:spPr>
          <a:xfrm>
            <a:off x="1229814" y="1468407"/>
            <a:ext cx="2006152" cy="674100"/>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1000"/>
              </a:spcBef>
              <a:spcAft>
                <a:spcPts val="0"/>
              </a:spcAft>
              <a:buSzPts val="2800"/>
              <a:buFont typeface="Arial"/>
              <a:buNone/>
            </a:pPr>
            <a:r>
              <a:rPr lang="en-US" dirty="0"/>
              <a:t>01</a:t>
            </a:r>
            <a:endParaRPr dirty="0"/>
          </a:p>
        </p:txBody>
      </p:sp>
      <p:sp>
        <p:nvSpPr>
          <p:cNvPr id="1212" name="Google Shape;1212;p107"/>
          <p:cNvSpPr txBox="1">
            <a:spLocks noGrp="1"/>
          </p:cNvSpPr>
          <p:nvPr>
            <p:ph type="body" idx="4"/>
          </p:nvPr>
        </p:nvSpPr>
        <p:spPr>
          <a:xfrm>
            <a:off x="2334473" y="5121075"/>
            <a:ext cx="11250600" cy="672000"/>
          </a:xfrm>
          <a:prstGeom prst="rect">
            <a:avLst/>
          </a:prstGeom>
          <a:noFill/>
          <a:ln>
            <a:noFill/>
          </a:ln>
        </p:spPr>
        <p:txBody>
          <a:bodyPr spcFirstLastPara="1" wrap="square" lIns="91425" tIns="45700" rIns="91425" bIns="45700" anchor="ctr" anchorCtr="0">
            <a:normAutofit/>
          </a:bodyPr>
          <a:lstStyle/>
          <a:p>
            <a:pPr marL="457200" lvl="0" indent="-228600" algn="l" rtl="0">
              <a:lnSpc>
                <a:spcPct val="90000"/>
              </a:lnSpc>
              <a:spcBef>
                <a:spcPts val="1000"/>
              </a:spcBef>
              <a:spcAft>
                <a:spcPts val="0"/>
              </a:spcAft>
              <a:buSzPts val="2800"/>
              <a:buFont typeface="Arial"/>
              <a:buNone/>
            </a:pPr>
            <a:r>
              <a:rPr lang="en-US"/>
              <a:t>None of the above</a:t>
            </a:r>
            <a:endParaRPr/>
          </a:p>
        </p:txBody>
      </p:sp>
      <p:sp>
        <p:nvSpPr>
          <p:cNvPr id="1213" name="Google Shape;1213;p107"/>
          <p:cNvSpPr txBox="1">
            <a:spLocks noGrp="1"/>
          </p:cNvSpPr>
          <p:nvPr>
            <p:ph type="body" idx="5"/>
          </p:nvPr>
        </p:nvSpPr>
        <p:spPr>
          <a:xfrm>
            <a:off x="2334473" y="2678868"/>
            <a:ext cx="11250600" cy="701700"/>
          </a:xfrm>
          <a:prstGeom prst="rect">
            <a:avLst/>
          </a:prstGeom>
          <a:noFill/>
          <a:ln>
            <a:noFill/>
          </a:ln>
        </p:spPr>
        <p:txBody>
          <a:bodyPr spcFirstLastPara="1" wrap="square" lIns="91425" tIns="45700" rIns="91425" bIns="45700" anchor="ctr" anchorCtr="0">
            <a:normAutofit/>
          </a:bodyPr>
          <a:lstStyle/>
          <a:p>
            <a:pPr marL="457200" lvl="0" indent="-228600" algn="l" rtl="0">
              <a:lnSpc>
                <a:spcPct val="90000"/>
              </a:lnSpc>
              <a:spcBef>
                <a:spcPts val="1000"/>
              </a:spcBef>
              <a:spcAft>
                <a:spcPts val="0"/>
              </a:spcAft>
              <a:buSzPts val="2800"/>
              <a:buFont typeface="Arial"/>
              <a:buNone/>
            </a:pPr>
            <a:r>
              <a:rPr lang="en-US">
                <a:solidFill>
                  <a:srgbClr val="3F3F3F"/>
                </a:solidFill>
              </a:rPr>
              <a:t>@Controller</a:t>
            </a:r>
            <a:endParaRPr/>
          </a:p>
        </p:txBody>
      </p:sp>
      <p:sp>
        <p:nvSpPr>
          <p:cNvPr id="1214" name="Google Shape;1214;p107"/>
          <p:cNvSpPr txBox="1">
            <a:spLocks noGrp="1"/>
          </p:cNvSpPr>
          <p:nvPr>
            <p:ph type="body" idx="6"/>
          </p:nvPr>
        </p:nvSpPr>
        <p:spPr>
          <a:xfrm>
            <a:off x="2334473" y="3492937"/>
            <a:ext cx="11250600" cy="701700"/>
          </a:xfrm>
          <a:prstGeom prst="rect">
            <a:avLst/>
          </a:prstGeom>
          <a:noFill/>
          <a:ln>
            <a:noFill/>
          </a:ln>
        </p:spPr>
        <p:txBody>
          <a:bodyPr spcFirstLastPara="1" wrap="square" lIns="91425" tIns="45700" rIns="91425" bIns="45700" anchor="ctr" anchorCtr="0">
            <a:normAutofit/>
          </a:bodyPr>
          <a:lstStyle/>
          <a:p>
            <a:pPr marL="457200" lvl="0" indent="-228600" algn="l" rtl="0">
              <a:lnSpc>
                <a:spcPct val="90000"/>
              </a:lnSpc>
              <a:spcBef>
                <a:spcPts val="1000"/>
              </a:spcBef>
              <a:spcAft>
                <a:spcPts val="0"/>
              </a:spcAft>
              <a:buSzPts val="2800"/>
              <a:buFont typeface="Arial"/>
              <a:buNone/>
            </a:pPr>
            <a:r>
              <a:rPr lang="en-US">
                <a:solidFill>
                  <a:srgbClr val="3F3F3F"/>
                </a:solidFill>
              </a:rPr>
              <a:t>@RestController</a:t>
            </a:r>
            <a:endParaRPr/>
          </a:p>
        </p:txBody>
      </p:sp>
      <p:sp>
        <p:nvSpPr>
          <p:cNvPr id="1215" name="Google Shape;1215;p107"/>
          <p:cNvSpPr txBox="1">
            <a:spLocks noGrp="1"/>
          </p:cNvSpPr>
          <p:nvPr>
            <p:ph type="body" idx="3"/>
          </p:nvPr>
        </p:nvSpPr>
        <p:spPr>
          <a:xfrm>
            <a:off x="2334473" y="4307006"/>
            <a:ext cx="11250600" cy="701700"/>
          </a:xfrm>
          <a:prstGeom prst="rect">
            <a:avLst/>
          </a:prstGeom>
          <a:noFill/>
          <a:ln>
            <a:noFill/>
          </a:ln>
        </p:spPr>
        <p:txBody>
          <a:bodyPr spcFirstLastPara="1" wrap="square" lIns="91425" tIns="45700" rIns="91425" bIns="45700" anchor="ctr" anchorCtr="0">
            <a:normAutofit/>
          </a:bodyPr>
          <a:lstStyle/>
          <a:p>
            <a:pPr marL="457200" lvl="0" indent="-228600" algn="l" rtl="0">
              <a:lnSpc>
                <a:spcPct val="90000"/>
              </a:lnSpc>
              <a:spcBef>
                <a:spcPts val="1000"/>
              </a:spcBef>
              <a:spcAft>
                <a:spcPts val="0"/>
              </a:spcAft>
              <a:buSzPts val="2800"/>
              <a:buFont typeface="Arial"/>
              <a:buNone/>
            </a:pPr>
            <a:r>
              <a:rPr lang="en-US"/>
              <a:t>Both A and B</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47"/>
        <p:cNvGrpSpPr/>
        <p:nvPr/>
      </p:nvGrpSpPr>
      <p:grpSpPr>
        <a:xfrm>
          <a:off x="0" y="0"/>
          <a:ext cx="0" cy="0"/>
          <a:chOff x="0" y="0"/>
          <a:chExt cx="0" cy="0"/>
        </a:xfrm>
      </p:grpSpPr>
      <p:sp>
        <p:nvSpPr>
          <p:cNvPr id="448" name="Google Shape;448;p43"/>
          <p:cNvSpPr txBox="1">
            <a:spLocks noGrp="1"/>
          </p:cNvSpPr>
          <p:nvPr>
            <p:ph type="body" idx="1"/>
          </p:nvPr>
        </p:nvSpPr>
        <p:spPr>
          <a:xfrm>
            <a:off x="1632860" y="2124075"/>
            <a:ext cx="9358601" cy="5527500"/>
          </a:xfrm>
          <a:prstGeom prst="rect">
            <a:avLst/>
          </a:prstGeom>
          <a:noFill/>
          <a:ln>
            <a:noFill/>
          </a:ln>
        </p:spPr>
        <p:txBody>
          <a:bodyPr spcFirstLastPara="1" wrap="square" lIns="91425" tIns="0" rIns="91425" bIns="0" anchor="t" anchorCtr="0">
            <a:noAutofit/>
          </a:bodyPr>
          <a:lstStyle/>
          <a:p>
            <a:pPr marL="0" lvl="0" indent="0" algn="l" rtl="0">
              <a:lnSpc>
                <a:spcPct val="115000"/>
              </a:lnSpc>
              <a:spcBef>
                <a:spcPts val="0"/>
              </a:spcBef>
              <a:spcAft>
                <a:spcPts val="0"/>
              </a:spcAft>
              <a:buClr>
                <a:srgbClr val="3F3F3F"/>
              </a:buClr>
              <a:buSzPts val="2800"/>
              <a:buNone/>
            </a:pPr>
            <a:r>
              <a:rPr lang="en-US" b="1" dirty="0">
                <a:solidFill>
                  <a:srgbClr val="3F3F3F"/>
                </a:solidFill>
              </a:rPr>
              <a:t>Configure Server and DB Details</a:t>
            </a:r>
            <a:endParaRPr dirty="0"/>
          </a:p>
          <a:p>
            <a:pPr marL="457200" lvl="0" indent="-342900" algn="l" rtl="0">
              <a:lnSpc>
                <a:spcPct val="90000"/>
              </a:lnSpc>
              <a:spcBef>
                <a:spcPts val="1000"/>
              </a:spcBef>
              <a:spcAft>
                <a:spcPts val="0"/>
              </a:spcAft>
              <a:buClr>
                <a:srgbClr val="3F3F3F"/>
              </a:buClr>
              <a:buSzPts val="1800"/>
              <a:buFont typeface="Arial"/>
              <a:buChar char="•"/>
            </a:pPr>
            <a:r>
              <a:rPr lang="en-US" dirty="0">
                <a:solidFill>
                  <a:srgbClr val="3F3F3F"/>
                </a:solidFill>
              </a:rPr>
              <a:t>Configure server port in </a:t>
            </a:r>
            <a:r>
              <a:rPr lang="en-US" dirty="0" err="1">
                <a:solidFill>
                  <a:srgbClr val="3F3F3F"/>
                </a:solidFill>
              </a:rPr>
              <a:t>application.properties</a:t>
            </a:r>
            <a:r>
              <a:rPr lang="en-US" dirty="0">
                <a:solidFill>
                  <a:srgbClr val="3F3F3F"/>
                </a:solidFill>
              </a:rPr>
              <a:t> file</a:t>
            </a:r>
            <a:endParaRPr dirty="0"/>
          </a:p>
          <a:p>
            <a:pPr marL="457200" lvl="0" indent="-342900" algn="l" rtl="0">
              <a:lnSpc>
                <a:spcPct val="114000"/>
              </a:lnSpc>
              <a:spcBef>
                <a:spcPts val="1000"/>
              </a:spcBef>
              <a:spcAft>
                <a:spcPts val="0"/>
              </a:spcAft>
              <a:buClr>
                <a:srgbClr val="3F3F3F"/>
              </a:buClr>
              <a:buSzPts val="1800"/>
              <a:buFont typeface="Arial"/>
              <a:buChar char="•"/>
            </a:pPr>
            <a:r>
              <a:rPr lang="en-US" dirty="0">
                <a:solidFill>
                  <a:srgbClr val="3F3F3F"/>
                </a:solidFill>
              </a:rPr>
              <a:t>Configure URL, username, password, and driver class in </a:t>
            </a:r>
            <a:r>
              <a:rPr lang="en-US" dirty="0" err="1">
                <a:solidFill>
                  <a:srgbClr val="3F3F3F"/>
                </a:solidFill>
              </a:rPr>
              <a:t>application.properties</a:t>
            </a:r>
            <a:r>
              <a:rPr lang="en-US" dirty="0">
                <a:solidFill>
                  <a:srgbClr val="3F3F3F"/>
                </a:solidFill>
              </a:rPr>
              <a:t> file</a:t>
            </a:r>
            <a:endParaRPr dirty="0"/>
          </a:p>
          <a:p>
            <a:pPr marL="114300" lvl="0" indent="0" algn="l" rtl="0">
              <a:lnSpc>
                <a:spcPct val="90000"/>
              </a:lnSpc>
              <a:spcBef>
                <a:spcPts val="1000"/>
              </a:spcBef>
              <a:spcAft>
                <a:spcPts val="0"/>
              </a:spcAft>
              <a:buClr>
                <a:srgbClr val="3F3F3F"/>
              </a:buClr>
              <a:buSzPts val="1800"/>
              <a:buNone/>
            </a:pPr>
            <a:endParaRPr dirty="0">
              <a:solidFill>
                <a:srgbClr val="3F3F3F"/>
              </a:solidFill>
            </a:endParaRPr>
          </a:p>
          <a:p>
            <a:pPr marL="0" lvl="0" indent="0" algn="l" rtl="0">
              <a:lnSpc>
                <a:spcPct val="115000"/>
              </a:lnSpc>
              <a:spcBef>
                <a:spcPts val="0"/>
              </a:spcBef>
              <a:spcAft>
                <a:spcPts val="0"/>
              </a:spcAft>
              <a:buClr>
                <a:srgbClr val="3F3F3F"/>
              </a:buClr>
              <a:buSzPts val="2800"/>
              <a:buNone/>
            </a:pPr>
            <a:r>
              <a:rPr lang="en-US" b="1" dirty="0">
                <a:solidFill>
                  <a:srgbClr val="3F3F3F"/>
                </a:solidFill>
              </a:rPr>
              <a:t>Build and Execute</a:t>
            </a:r>
            <a:endParaRPr dirty="0"/>
          </a:p>
          <a:p>
            <a:pPr marL="457200" lvl="0" indent="-342900" algn="l" rtl="0">
              <a:lnSpc>
                <a:spcPct val="90000"/>
              </a:lnSpc>
              <a:spcBef>
                <a:spcPts val="1000"/>
              </a:spcBef>
              <a:spcAft>
                <a:spcPts val="0"/>
              </a:spcAft>
              <a:buClr>
                <a:srgbClr val="3F3F3F"/>
              </a:buClr>
              <a:buSzPts val="1800"/>
              <a:buFont typeface="Arial"/>
              <a:buChar char="•"/>
            </a:pPr>
            <a:r>
              <a:rPr lang="en-US" dirty="0">
                <a:solidFill>
                  <a:srgbClr val="3F3F3F"/>
                </a:solidFill>
              </a:rPr>
              <a:t>Build and execute the Maven Web App Project</a:t>
            </a:r>
            <a:endParaRPr dirty="0"/>
          </a:p>
          <a:p>
            <a:pPr marL="457200" lvl="0" indent="-342900" algn="l" rtl="0">
              <a:lnSpc>
                <a:spcPct val="90000"/>
              </a:lnSpc>
              <a:spcBef>
                <a:spcPts val="1000"/>
              </a:spcBef>
              <a:spcAft>
                <a:spcPts val="0"/>
              </a:spcAft>
              <a:buClr>
                <a:srgbClr val="3F3F3F"/>
              </a:buClr>
              <a:buSzPts val="1800"/>
              <a:buFont typeface="Arial"/>
              <a:buChar char="•"/>
            </a:pPr>
            <a:r>
              <a:rPr lang="en-US" dirty="0">
                <a:solidFill>
                  <a:srgbClr val="3F3F3F"/>
                </a:solidFill>
              </a:rPr>
              <a:t>Package the web </a:t>
            </a:r>
            <a:r>
              <a:rPr lang="en-US" dirty="0"/>
              <a:t>p</a:t>
            </a:r>
            <a:r>
              <a:rPr lang="en-US" dirty="0">
                <a:solidFill>
                  <a:srgbClr val="3F3F3F"/>
                </a:solidFill>
              </a:rPr>
              <a:t>roject as a war file</a:t>
            </a:r>
            <a:endParaRPr dirty="0"/>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219"/>
        <p:cNvGrpSpPr/>
        <p:nvPr/>
      </p:nvGrpSpPr>
      <p:grpSpPr>
        <a:xfrm>
          <a:off x="0" y="0"/>
          <a:ext cx="0" cy="0"/>
          <a:chOff x="0" y="0"/>
          <a:chExt cx="0" cy="0"/>
        </a:xfrm>
      </p:grpSpPr>
      <p:sp>
        <p:nvSpPr>
          <p:cNvPr id="1220" name="Google Shape;1220;p108"/>
          <p:cNvSpPr txBox="1">
            <a:spLocks noGrp="1"/>
          </p:cNvSpPr>
          <p:nvPr>
            <p:ph type="body" idx="1"/>
          </p:nvPr>
        </p:nvSpPr>
        <p:spPr>
          <a:xfrm>
            <a:off x="890588" y="7620607"/>
            <a:ext cx="15365412" cy="998700"/>
          </a:xfrm>
          <a:prstGeom prst="rect">
            <a:avLst/>
          </a:prstGeom>
          <a:noFill/>
          <a:ln>
            <a:noFill/>
          </a:ln>
        </p:spPr>
        <p:txBody>
          <a:bodyPr spcFirstLastPara="1" wrap="square" lIns="91425" tIns="45700" rIns="91425" bIns="45700" anchor="t" anchorCtr="0">
            <a:normAutofit/>
          </a:bodyPr>
          <a:lstStyle/>
          <a:p>
            <a:pPr marL="457200" lvl="0" indent="-228600" algn="l" rtl="0">
              <a:lnSpc>
                <a:spcPct val="90000"/>
              </a:lnSpc>
              <a:spcBef>
                <a:spcPts val="1000"/>
              </a:spcBef>
              <a:spcAft>
                <a:spcPts val="0"/>
              </a:spcAft>
              <a:buSzPts val="2800"/>
              <a:buNone/>
            </a:pPr>
            <a:r>
              <a:rPr lang="en-US" dirty="0"/>
              <a:t>Both Controller and </a:t>
            </a:r>
            <a:r>
              <a:rPr lang="en-US" dirty="0" err="1"/>
              <a:t>RestController</a:t>
            </a:r>
            <a:r>
              <a:rPr lang="en-US" dirty="0"/>
              <a:t> annotations can be used. </a:t>
            </a:r>
            <a:r>
              <a:rPr lang="en-US" dirty="0" err="1"/>
              <a:t>RestController</a:t>
            </a:r>
            <a:r>
              <a:rPr lang="en-US" dirty="0"/>
              <a:t> will send the response as JSON.</a:t>
            </a:r>
            <a:endParaRPr dirty="0"/>
          </a:p>
          <a:p>
            <a:pPr marL="457200" lvl="0" indent="-228600" algn="l" rtl="0">
              <a:lnSpc>
                <a:spcPct val="90000"/>
              </a:lnSpc>
              <a:spcBef>
                <a:spcPts val="1000"/>
              </a:spcBef>
              <a:spcAft>
                <a:spcPts val="0"/>
              </a:spcAft>
              <a:buSzPts val="2800"/>
              <a:buNone/>
            </a:pPr>
            <a:endParaRPr dirty="0"/>
          </a:p>
          <a:p>
            <a:pPr marL="457200" lvl="0" indent="-228600" algn="l" rtl="0">
              <a:lnSpc>
                <a:spcPct val="90000"/>
              </a:lnSpc>
              <a:spcBef>
                <a:spcPts val="1000"/>
              </a:spcBef>
              <a:spcAft>
                <a:spcPts val="0"/>
              </a:spcAft>
              <a:buSzPts val="2800"/>
              <a:buNone/>
            </a:pPr>
            <a:endParaRPr dirty="0"/>
          </a:p>
        </p:txBody>
      </p:sp>
      <p:sp>
        <p:nvSpPr>
          <p:cNvPr id="1221" name="Google Shape;1221;p108"/>
          <p:cNvSpPr txBox="1">
            <a:spLocks noGrp="1"/>
          </p:cNvSpPr>
          <p:nvPr>
            <p:ph type="body" idx="2"/>
          </p:nvPr>
        </p:nvSpPr>
        <p:spPr>
          <a:xfrm>
            <a:off x="3523595" y="7190611"/>
            <a:ext cx="9022200" cy="400200"/>
          </a:xfrm>
          <a:prstGeom prst="rect">
            <a:avLst/>
          </a:prstGeom>
          <a:noFill/>
          <a:ln>
            <a:noFill/>
          </a:ln>
        </p:spPr>
        <p:txBody>
          <a:bodyPr spcFirstLastPara="1" wrap="square" lIns="91425" tIns="0" rIns="91425" bIns="0" anchor="b" anchorCtr="0">
            <a:noAutofit/>
          </a:bodyPr>
          <a:lstStyle/>
          <a:p>
            <a:pPr marL="457200" lvl="0" indent="-228600" algn="l" rtl="0">
              <a:lnSpc>
                <a:spcPct val="90000"/>
              </a:lnSpc>
              <a:spcBef>
                <a:spcPts val="1000"/>
              </a:spcBef>
              <a:spcAft>
                <a:spcPts val="0"/>
              </a:spcAft>
              <a:buSzPts val="2800"/>
              <a:buFont typeface="Arial"/>
              <a:buNone/>
            </a:pPr>
            <a:r>
              <a:rPr lang="en-US"/>
              <a:t>C</a:t>
            </a:r>
            <a:endParaRPr/>
          </a:p>
        </p:txBody>
      </p:sp>
      <p:sp>
        <p:nvSpPr>
          <p:cNvPr id="1222" name="Google Shape;1222;p108"/>
          <p:cNvSpPr txBox="1">
            <a:spLocks noGrp="1"/>
          </p:cNvSpPr>
          <p:nvPr>
            <p:ph type="body" idx="3"/>
          </p:nvPr>
        </p:nvSpPr>
        <p:spPr>
          <a:xfrm>
            <a:off x="3235966" y="847403"/>
            <a:ext cx="11739600" cy="14250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1000"/>
              </a:spcBef>
              <a:spcAft>
                <a:spcPts val="0"/>
              </a:spcAft>
              <a:buSzPts val="2800"/>
              <a:buFont typeface="Arial"/>
              <a:buNone/>
            </a:pPr>
            <a:r>
              <a:rPr lang="en-US"/>
              <a:t>Which annotation can be used to create a Controller?</a:t>
            </a:r>
            <a:endParaRPr/>
          </a:p>
        </p:txBody>
      </p:sp>
      <p:sp>
        <p:nvSpPr>
          <p:cNvPr id="1223" name="Google Shape;1223;p108"/>
          <p:cNvSpPr txBox="1">
            <a:spLocks noGrp="1"/>
          </p:cNvSpPr>
          <p:nvPr>
            <p:ph type="body" idx="4"/>
          </p:nvPr>
        </p:nvSpPr>
        <p:spPr>
          <a:xfrm>
            <a:off x="2334473" y="4307006"/>
            <a:ext cx="11250600" cy="701700"/>
          </a:xfrm>
          <a:prstGeom prst="rect">
            <a:avLst/>
          </a:prstGeom>
          <a:noFill/>
          <a:ln>
            <a:noFill/>
          </a:ln>
        </p:spPr>
        <p:txBody>
          <a:bodyPr spcFirstLastPara="1" wrap="square" lIns="91425" tIns="45700" rIns="91425" bIns="45700" anchor="ctr" anchorCtr="0">
            <a:normAutofit/>
          </a:bodyPr>
          <a:lstStyle/>
          <a:p>
            <a:pPr marL="457200" lvl="0" indent="-228600" algn="l" rtl="0">
              <a:lnSpc>
                <a:spcPct val="90000"/>
              </a:lnSpc>
              <a:spcBef>
                <a:spcPts val="1000"/>
              </a:spcBef>
              <a:spcAft>
                <a:spcPts val="0"/>
              </a:spcAft>
              <a:buSzPts val="2800"/>
              <a:buFont typeface="Arial"/>
              <a:buNone/>
            </a:pPr>
            <a:r>
              <a:rPr lang="en-US">
                <a:solidFill>
                  <a:srgbClr val="3F3F3F"/>
                </a:solidFill>
              </a:rPr>
              <a:t>Both A and B</a:t>
            </a:r>
            <a:endParaRPr/>
          </a:p>
        </p:txBody>
      </p:sp>
      <p:sp>
        <p:nvSpPr>
          <p:cNvPr id="1224" name="Google Shape;1224;p108"/>
          <p:cNvSpPr txBox="1">
            <a:spLocks noGrp="1"/>
          </p:cNvSpPr>
          <p:nvPr>
            <p:ph type="body" idx="5"/>
          </p:nvPr>
        </p:nvSpPr>
        <p:spPr>
          <a:xfrm>
            <a:off x="2334473" y="5121075"/>
            <a:ext cx="11250600" cy="672000"/>
          </a:xfrm>
          <a:prstGeom prst="rect">
            <a:avLst/>
          </a:prstGeom>
          <a:noFill/>
          <a:ln>
            <a:noFill/>
          </a:ln>
        </p:spPr>
        <p:txBody>
          <a:bodyPr spcFirstLastPara="1" wrap="square" lIns="91425" tIns="45700" rIns="91425" bIns="45700" anchor="ctr" anchorCtr="0">
            <a:normAutofit/>
          </a:bodyPr>
          <a:lstStyle/>
          <a:p>
            <a:pPr marL="457200" lvl="0" indent="-228600" algn="l" rtl="0">
              <a:lnSpc>
                <a:spcPct val="90000"/>
              </a:lnSpc>
              <a:spcBef>
                <a:spcPts val="1000"/>
              </a:spcBef>
              <a:spcAft>
                <a:spcPts val="0"/>
              </a:spcAft>
              <a:buSzPts val="2800"/>
              <a:buFont typeface="Arial"/>
              <a:buNone/>
            </a:pPr>
            <a:r>
              <a:rPr lang="en-US">
                <a:solidFill>
                  <a:srgbClr val="3F3F3F"/>
                </a:solidFill>
              </a:rPr>
              <a:t>None of the above</a:t>
            </a:r>
            <a:endParaRPr/>
          </a:p>
        </p:txBody>
      </p:sp>
      <p:sp>
        <p:nvSpPr>
          <p:cNvPr id="1225" name="Google Shape;1225;p108"/>
          <p:cNvSpPr txBox="1">
            <a:spLocks noGrp="1"/>
          </p:cNvSpPr>
          <p:nvPr>
            <p:ph type="body" idx="6"/>
          </p:nvPr>
        </p:nvSpPr>
        <p:spPr>
          <a:xfrm>
            <a:off x="2334473" y="2678868"/>
            <a:ext cx="11250600" cy="701700"/>
          </a:xfrm>
          <a:prstGeom prst="rect">
            <a:avLst/>
          </a:prstGeom>
          <a:noFill/>
          <a:ln>
            <a:noFill/>
          </a:ln>
        </p:spPr>
        <p:txBody>
          <a:bodyPr spcFirstLastPara="1" wrap="square" lIns="91425" tIns="45700" rIns="91425" bIns="45700" anchor="ctr" anchorCtr="0">
            <a:normAutofit/>
          </a:bodyPr>
          <a:lstStyle/>
          <a:p>
            <a:pPr marL="457200" lvl="0" indent="-228600" algn="l" rtl="0">
              <a:lnSpc>
                <a:spcPct val="90000"/>
              </a:lnSpc>
              <a:spcBef>
                <a:spcPts val="1000"/>
              </a:spcBef>
              <a:spcAft>
                <a:spcPts val="0"/>
              </a:spcAft>
              <a:buSzPts val="2800"/>
              <a:buFont typeface="Arial"/>
              <a:buNone/>
            </a:pPr>
            <a:r>
              <a:rPr lang="en-US">
                <a:solidFill>
                  <a:srgbClr val="3F3F3F"/>
                </a:solidFill>
              </a:rPr>
              <a:t>@Controller</a:t>
            </a:r>
            <a:endParaRPr/>
          </a:p>
        </p:txBody>
      </p:sp>
      <p:sp>
        <p:nvSpPr>
          <p:cNvPr id="1226" name="Google Shape;1226;p108"/>
          <p:cNvSpPr txBox="1">
            <a:spLocks noGrp="1"/>
          </p:cNvSpPr>
          <p:nvPr>
            <p:ph type="body" idx="7"/>
          </p:nvPr>
        </p:nvSpPr>
        <p:spPr>
          <a:xfrm>
            <a:off x="2334473" y="3492937"/>
            <a:ext cx="11250600" cy="701700"/>
          </a:xfrm>
          <a:prstGeom prst="rect">
            <a:avLst/>
          </a:prstGeom>
          <a:noFill/>
          <a:ln>
            <a:noFill/>
          </a:ln>
        </p:spPr>
        <p:txBody>
          <a:bodyPr spcFirstLastPara="1" wrap="square" lIns="91425" tIns="45700" rIns="91425" bIns="45700" anchor="ctr" anchorCtr="0">
            <a:normAutofit/>
          </a:bodyPr>
          <a:lstStyle/>
          <a:p>
            <a:pPr marL="457200" lvl="0" indent="-228600" algn="l" rtl="0">
              <a:lnSpc>
                <a:spcPct val="90000"/>
              </a:lnSpc>
              <a:spcBef>
                <a:spcPts val="1000"/>
              </a:spcBef>
              <a:spcAft>
                <a:spcPts val="0"/>
              </a:spcAft>
              <a:buSzPts val="2800"/>
              <a:buFont typeface="Arial"/>
              <a:buNone/>
            </a:pPr>
            <a:r>
              <a:rPr lang="en-US">
                <a:solidFill>
                  <a:srgbClr val="3F3F3F"/>
                </a:solidFill>
              </a:rPr>
              <a:t>@RestController</a:t>
            </a:r>
            <a:endParaRPr/>
          </a:p>
        </p:txBody>
      </p:sp>
      <p:sp>
        <p:nvSpPr>
          <p:cNvPr id="1227" name="Google Shape;1227;p108"/>
          <p:cNvSpPr txBox="1">
            <a:spLocks noGrp="1"/>
          </p:cNvSpPr>
          <p:nvPr>
            <p:ph type="body" idx="8"/>
          </p:nvPr>
        </p:nvSpPr>
        <p:spPr>
          <a:xfrm>
            <a:off x="1229814" y="1468407"/>
            <a:ext cx="2006152" cy="674100"/>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1000"/>
              </a:spcBef>
              <a:spcAft>
                <a:spcPts val="0"/>
              </a:spcAft>
              <a:buSzPts val="2800"/>
              <a:buFont typeface="Arial"/>
              <a:buNone/>
            </a:pPr>
            <a:r>
              <a:rPr lang="en-US" dirty="0"/>
              <a:t>01</a:t>
            </a:r>
            <a:endParaRPr dirty="0"/>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1231"/>
        <p:cNvGrpSpPr/>
        <p:nvPr/>
      </p:nvGrpSpPr>
      <p:grpSpPr>
        <a:xfrm>
          <a:off x="0" y="0"/>
          <a:ext cx="0" cy="0"/>
          <a:chOff x="0" y="0"/>
          <a:chExt cx="0" cy="0"/>
        </a:xfrm>
      </p:grpSpPr>
      <p:sp>
        <p:nvSpPr>
          <p:cNvPr id="1232" name="Google Shape;1232;p109"/>
          <p:cNvSpPr txBox="1">
            <a:spLocks noGrp="1"/>
          </p:cNvSpPr>
          <p:nvPr>
            <p:ph type="body" idx="1"/>
          </p:nvPr>
        </p:nvSpPr>
        <p:spPr>
          <a:xfrm>
            <a:off x="3235966" y="847403"/>
            <a:ext cx="11739600" cy="14250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1000"/>
              </a:spcBef>
              <a:spcAft>
                <a:spcPts val="0"/>
              </a:spcAft>
              <a:buSzPts val="2800"/>
              <a:buNone/>
            </a:pPr>
            <a:r>
              <a:rPr lang="en-US"/>
              <a:t>Where is servlet mapping declared?</a:t>
            </a:r>
            <a:endParaRPr/>
          </a:p>
        </p:txBody>
      </p:sp>
      <p:sp>
        <p:nvSpPr>
          <p:cNvPr id="1233" name="Google Shape;1233;p109"/>
          <p:cNvSpPr txBox="1">
            <a:spLocks noGrp="1"/>
          </p:cNvSpPr>
          <p:nvPr>
            <p:ph type="body" idx="2"/>
          </p:nvPr>
        </p:nvSpPr>
        <p:spPr>
          <a:xfrm>
            <a:off x="1229814" y="1468407"/>
            <a:ext cx="2006152" cy="674100"/>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1000"/>
              </a:spcBef>
              <a:spcAft>
                <a:spcPts val="0"/>
              </a:spcAft>
              <a:buSzPts val="2800"/>
              <a:buFont typeface="Arial"/>
              <a:buNone/>
            </a:pPr>
            <a:r>
              <a:rPr lang="en-US" dirty="0"/>
              <a:t>02</a:t>
            </a:r>
            <a:endParaRPr dirty="0"/>
          </a:p>
        </p:txBody>
      </p:sp>
      <p:sp>
        <p:nvSpPr>
          <p:cNvPr id="1234" name="Google Shape;1234;p109"/>
          <p:cNvSpPr txBox="1">
            <a:spLocks noGrp="1"/>
          </p:cNvSpPr>
          <p:nvPr>
            <p:ph type="body" idx="4"/>
          </p:nvPr>
        </p:nvSpPr>
        <p:spPr>
          <a:xfrm>
            <a:off x="2334473" y="5121075"/>
            <a:ext cx="11250600" cy="672000"/>
          </a:xfrm>
          <a:prstGeom prst="rect">
            <a:avLst/>
          </a:prstGeom>
          <a:noFill/>
          <a:ln>
            <a:noFill/>
          </a:ln>
        </p:spPr>
        <p:txBody>
          <a:bodyPr spcFirstLastPara="1" wrap="square" lIns="91425" tIns="45700" rIns="91425" bIns="45700" anchor="ctr" anchorCtr="0">
            <a:normAutofit/>
          </a:bodyPr>
          <a:lstStyle/>
          <a:p>
            <a:pPr marL="457200" lvl="0" indent="-228600" algn="l" rtl="0">
              <a:lnSpc>
                <a:spcPct val="90000"/>
              </a:lnSpc>
              <a:spcBef>
                <a:spcPts val="1000"/>
              </a:spcBef>
              <a:spcAft>
                <a:spcPts val="0"/>
              </a:spcAft>
              <a:buSzPts val="2800"/>
              <a:buFont typeface="Arial"/>
              <a:buNone/>
            </a:pPr>
            <a:r>
              <a:rPr lang="en-US"/>
              <a:t>@GetMapping</a:t>
            </a:r>
            <a:endParaRPr/>
          </a:p>
        </p:txBody>
      </p:sp>
      <p:sp>
        <p:nvSpPr>
          <p:cNvPr id="1235" name="Google Shape;1235;p109"/>
          <p:cNvSpPr txBox="1">
            <a:spLocks noGrp="1"/>
          </p:cNvSpPr>
          <p:nvPr>
            <p:ph type="body" idx="5"/>
          </p:nvPr>
        </p:nvSpPr>
        <p:spPr>
          <a:xfrm>
            <a:off x="2334473" y="2678868"/>
            <a:ext cx="11250600" cy="701700"/>
          </a:xfrm>
          <a:prstGeom prst="rect">
            <a:avLst/>
          </a:prstGeom>
          <a:noFill/>
          <a:ln>
            <a:noFill/>
          </a:ln>
        </p:spPr>
        <p:txBody>
          <a:bodyPr spcFirstLastPara="1" wrap="square" lIns="91425" tIns="45700" rIns="91425" bIns="45700" anchor="ctr" anchorCtr="0">
            <a:normAutofit/>
          </a:bodyPr>
          <a:lstStyle/>
          <a:p>
            <a:pPr marL="457200" lvl="0" indent="-228600" algn="l" rtl="0">
              <a:lnSpc>
                <a:spcPct val="90000"/>
              </a:lnSpc>
              <a:spcBef>
                <a:spcPts val="1000"/>
              </a:spcBef>
              <a:spcAft>
                <a:spcPts val="0"/>
              </a:spcAft>
              <a:buSzPts val="2800"/>
              <a:buFont typeface="Arial"/>
              <a:buNone/>
            </a:pPr>
            <a:r>
              <a:rPr lang="en-US"/>
              <a:t>@RequestParam</a:t>
            </a:r>
            <a:endParaRPr/>
          </a:p>
        </p:txBody>
      </p:sp>
      <p:sp>
        <p:nvSpPr>
          <p:cNvPr id="1236" name="Google Shape;1236;p109"/>
          <p:cNvSpPr txBox="1">
            <a:spLocks noGrp="1"/>
          </p:cNvSpPr>
          <p:nvPr>
            <p:ph type="body" idx="6"/>
          </p:nvPr>
        </p:nvSpPr>
        <p:spPr>
          <a:xfrm>
            <a:off x="2334473" y="3492937"/>
            <a:ext cx="11250600" cy="701700"/>
          </a:xfrm>
          <a:prstGeom prst="rect">
            <a:avLst/>
          </a:prstGeom>
          <a:noFill/>
          <a:ln>
            <a:noFill/>
          </a:ln>
        </p:spPr>
        <p:txBody>
          <a:bodyPr spcFirstLastPara="1" wrap="square" lIns="91425" tIns="45700" rIns="91425" bIns="45700" anchor="ctr" anchorCtr="0">
            <a:normAutofit/>
          </a:bodyPr>
          <a:lstStyle/>
          <a:p>
            <a:pPr marL="457200" lvl="0" indent="-228600" algn="l" rtl="0">
              <a:lnSpc>
                <a:spcPct val="90000"/>
              </a:lnSpc>
              <a:spcBef>
                <a:spcPts val="1000"/>
              </a:spcBef>
              <a:spcAft>
                <a:spcPts val="0"/>
              </a:spcAft>
              <a:buSzPts val="2800"/>
              <a:buFont typeface="Arial"/>
              <a:buNone/>
            </a:pPr>
            <a:r>
              <a:rPr lang="en-US"/>
              <a:t>@Controller</a:t>
            </a:r>
            <a:endParaRPr/>
          </a:p>
        </p:txBody>
      </p:sp>
      <p:sp>
        <p:nvSpPr>
          <p:cNvPr id="1237" name="Google Shape;1237;p109"/>
          <p:cNvSpPr txBox="1">
            <a:spLocks noGrp="1"/>
          </p:cNvSpPr>
          <p:nvPr>
            <p:ph type="body" idx="3"/>
          </p:nvPr>
        </p:nvSpPr>
        <p:spPr>
          <a:xfrm>
            <a:off x="2334473" y="4307006"/>
            <a:ext cx="11250600" cy="701700"/>
          </a:xfrm>
          <a:prstGeom prst="rect">
            <a:avLst/>
          </a:prstGeom>
          <a:noFill/>
          <a:ln>
            <a:noFill/>
          </a:ln>
        </p:spPr>
        <p:txBody>
          <a:bodyPr spcFirstLastPara="1" wrap="square" lIns="91425" tIns="45700" rIns="91425" bIns="45700" anchor="ctr" anchorCtr="0">
            <a:normAutofit/>
          </a:bodyPr>
          <a:lstStyle/>
          <a:p>
            <a:pPr marL="457200" lvl="0" indent="-228600" algn="l" rtl="0">
              <a:lnSpc>
                <a:spcPct val="90000"/>
              </a:lnSpc>
              <a:spcBef>
                <a:spcPts val="1000"/>
              </a:spcBef>
              <a:spcAft>
                <a:spcPts val="0"/>
              </a:spcAft>
              <a:buSzPts val="2800"/>
              <a:buFont typeface="Arial"/>
              <a:buNone/>
            </a:pPr>
            <a:r>
              <a:rPr lang="en-US"/>
              <a:t>@PostMapping</a:t>
            </a:r>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1241"/>
        <p:cNvGrpSpPr/>
        <p:nvPr/>
      </p:nvGrpSpPr>
      <p:grpSpPr>
        <a:xfrm>
          <a:off x="0" y="0"/>
          <a:ext cx="0" cy="0"/>
          <a:chOff x="0" y="0"/>
          <a:chExt cx="0" cy="0"/>
        </a:xfrm>
      </p:grpSpPr>
      <p:sp>
        <p:nvSpPr>
          <p:cNvPr id="1242" name="Google Shape;1242;p110"/>
          <p:cNvSpPr txBox="1">
            <a:spLocks noGrp="1"/>
          </p:cNvSpPr>
          <p:nvPr>
            <p:ph type="body" idx="1"/>
          </p:nvPr>
        </p:nvSpPr>
        <p:spPr>
          <a:xfrm>
            <a:off x="890588" y="7620607"/>
            <a:ext cx="15365412" cy="998700"/>
          </a:xfrm>
          <a:prstGeom prst="rect">
            <a:avLst/>
          </a:prstGeom>
          <a:noFill/>
          <a:ln>
            <a:noFill/>
          </a:ln>
        </p:spPr>
        <p:txBody>
          <a:bodyPr spcFirstLastPara="1" wrap="square" lIns="91425" tIns="45700" rIns="91425" bIns="45700" anchor="t" anchorCtr="0">
            <a:normAutofit/>
          </a:bodyPr>
          <a:lstStyle/>
          <a:p>
            <a:pPr marL="457200" lvl="0" indent="-228600" algn="l" rtl="0">
              <a:lnSpc>
                <a:spcPct val="90000"/>
              </a:lnSpc>
              <a:spcBef>
                <a:spcPts val="1000"/>
              </a:spcBef>
              <a:spcAft>
                <a:spcPts val="0"/>
              </a:spcAft>
              <a:buSzPts val="2800"/>
              <a:buNone/>
            </a:pPr>
            <a:r>
              <a:rPr lang="en-US"/>
              <a:t>Declare @RequestParam with the input arguments in the web method.</a:t>
            </a:r>
            <a:endParaRPr/>
          </a:p>
          <a:p>
            <a:pPr marL="457200" lvl="0" indent="-228600" algn="l" rtl="0">
              <a:lnSpc>
                <a:spcPct val="90000"/>
              </a:lnSpc>
              <a:spcBef>
                <a:spcPts val="1000"/>
              </a:spcBef>
              <a:spcAft>
                <a:spcPts val="0"/>
              </a:spcAft>
              <a:buSzPts val="2800"/>
              <a:buNone/>
            </a:pPr>
            <a:endParaRPr/>
          </a:p>
          <a:p>
            <a:pPr marL="457200" lvl="0" indent="-228600" algn="l" rtl="0">
              <a:lnSpc>
                <a:spcPct val="90000"/>
              </a:lnSpc>
              <a:spcBef>
                <a:spcPts val="1000"/>
              </a:spcBef>
              <a:spcAft>
                <a:spcPts val="0"/>
              </a:spcAft>
              <a:buSzPts val="2800"/>
              <a:buNone/>
            </a:pPr>
            <a:endParaRPr/>
          </a:p>
        </p:txBody>
      </p:sp>
      <p:sp>
        <p:nvSpPr>
          <p:cNvPr id="1243" name="Google Shape;1243;p110"/>
          <p:cNvSpPr txBox="1">
            <a:spLocks noGrp="1"/>
          </p:cNvSpPr>
          <p:nvPr>
            <p:ph type="body" idx="2"/>
          </p:nvPr>
        </p:nvSpPr>
        <p:spPr>
          <a:xfrm>
            <a:off x="3523595" y="7190611"/>
            <a:ext cx="9022200" cy="400200"/>
          </a:xfrm>
          <a:prstGeom prst="rect">
            <a:avLst/>
          </a:prstGeom>
          <a:noFill/>
          <a:ln>
            <a:noFill/>
          </a:ln>
        </p:spPr>
        <p:txBody>
          <a:bodyPr spcFirstLastPara="1" wrap="square" lIns="91425" tIns="0" rIns="91425" bIns="0" anchor="b" anchorCtr="0">
            <a:noAutofit/>
          </a:bodyPr>
          <a:lstStyle/>
          <a:p>
            <a:pPr marL="457200" lvl="0" indent="-228600" algn="l" rtl="0">
              <a:lnSpc>
                <a:spcPct val="90000"/>
              </a:lnSpc>
              <a:spcBef>
                <a:spcPts val="1000"/>
              </a:spcBef>
              <a:spcAft>
                <a:spcPts val="0"/>
              </a:spcAft>
              <a:buSzPts val="2800"/>
              <a:buFont typeface="Arial"/>
              <a:buNone/>
            </a:pPr>
            <a:r>
              <a:rPr lang="en-US"/>
              <a:t>A</a:t>
            </a:r>
            <a:endParaRPr/>
          </a:p>
        </p:txBody>
      </p:sp>
      <p:sp>
        <p:nvSpPr>
          <p:cNvPr id="1244" name="Google Shape;1244;p110"/>
          <p:cNvSpPr txBox="1">
            <a:spLocks noGrp="1"/>
          </p:cNvSpPr>
          <p:nvPr>
            <p:ph type="body" idx="3"/>
          </p:nvPr>
        </p:nvSpPr>
        <p:spPr>
          <a:xfrm>
            <a:off x="3235966" y="847403"/>
            <a:ext cx="11739600" cy="14250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1000"/>
              </a:spcBef>
              <a:spcAft>
                <a:spcPts val="0"/>
              </a:spcAft>
              <a:buSzPts val="2800"/>
              <a:buNone/>
            </a:pPr>
            <a:r>
              <a:rPr lang="en-US"/>
              <a:t>Where is servlet mapping declared?</a:t>
            </a:r>
            <a:endParaRPr/>
          </a:p>
        </p:txBody>
      </p:sp>
      <p:sp>
        <p:nvSpPr>
          <p:cNvPr id="1245" name="Google Shape;1245;p110"/>
          <p:cNvSpPr txBox="1">
            <a:spLocks noGrp="1"/>
          </p:cNvSpPr>
          <p:nvPr>
            <p:ph type="body" idx="4"/>
          </p:nvPr>
        </p:nvSpPr>
        <p:spPr>
          <a:xfrm>
            <a:off x="2334473" y="4307006"/>
            <a:ext cx="11250600" cy="701700"/>
          </a:xfrm>
          <a:prstGeom prst="rect">
            <a:avLst/>
          </a:prstGeom>
          <a:noFill/>
          <a:ln>
            <a:noFill/>
          </a:ln>
        </p:spPr>
        <p:txBody>
          <a:bodyPr spcFirstLastPara="1" wrap="square" lIns="91425" tIns="45700" rIns="91425" bIns="45700" anchor="ctr" anchorCtr="0">
            <a:normAutofit/>
          </a:bodyPr>
          <a:lstStyle/>
          <a:p>
            <a:pPr marL="457200" lvl="0" indent="-228600" algn="l" rtl="0">
              <a:lnSpc>
                <a:spcPct val="90000"/>
              </a:lnSpc>
              <a:spcBef>
                <a:spcPts val="1000"/>
              </a:spcBef>
              <a:spcAft>
                <a:spcPts val="0"/>
              </a:spcAft>
              <a:buSzPts val="2800"/>
              <a:buFont typeface="Arial"/>
              <a:buNone/>
            </a:pPr>
            <a:r>
              <a:rPr lang="en-US"/>
              <a:t>@PostMapping</a:t>
            </a:r>
            <a:endParaRPr/>
          </a:p>
        </p:txBody>
      </p:sp>
      <p:sp>
        <p:nvSpPr>
          <p:cNvPr id="1246" name="Google Shape;1246;p110"/>
          <p:cNvSpPr txBox="1">
            <a:spLocks noGrp="1"/>
          </p:cNvSpPr>
          <p:nvPr>
            <p:ph type="body" idx="5"/>
          </p:nvPr>
        </p:nvSpPr>
        <p:spPr>
          <a:xfrm>
            <a:off x="2334473" y="5121075"/>
            <a:ext cx="11250600" cy="672000"/>
          </a:xfrm>
          <a:prstGeom prst="rect">
            <a:avLst/>
          </a:prstGeom>
          <a:noFill/>
          <a:ln>
            <a:noFill/>
          </a:ln>
        </p:spPr>
        <p:txBody>
          <a:bodyPr spcFirstLastPara="1" wrap="square" lIns="91425" tIns="45700" rIns="91425" bIns="45700" anchor="ctr" anchorCtr="0">
            <a:normAutofit/>
          </a:bodyPr>
          <a:lstStyle/>
          <a:p>
            <a:pPr marL="457200" lvl="0" indent="-228600" algn="l" rtl="0">
              <a:lnSpc>
                <a:spcPct val="90000"/>
              </a:lnSpc>
              <a:spcBef>
                <a:spcPts val="1000"/>
              </a:spcBef>
              <a:spcAft>
                <a:spcPts val="0"/>
              </a:spcAft>
              <a:buSzPts val="2800"/>
              <a:buFont typeface="Arial"/>
              <a:buNone/>
            </a:pPr>
            <a:r>
              <a:rPr lang="en-US"/>
              <a:t>@GetMapping</a:t>
            </a:r>
            <a:endParaRPr/>
          </a:p>
        </p:txBody>
      </p:sp>
      <p:sp>
        <p:nvSpPr>
          <p:cNvPr id="1247" name="Google Shape;1247;p110"/>
          <p:cNvSpPr txBox="1">
            <a:spLocks noGrp="1"/>
          </p:cNvSpPr>
          <p:nvPr>
            <p:ph type="body" idx="6"/>
          </p:nvPr>
        </p:nvSpPr>
        <p:spPr>
          <a:xfrm>
            <a:off x="2334473" y="2678868"/>
            <a:ext cx="11250600" cy="701700"/>
          </a:xfrm>
          <a:prstGeom prst="rect">
            <a:avLst/>
          </a:prstGeom>
          <a:noFill/>
          <a:ln>
            <a:noFill/>
          </a:ln>
        </p:spPr>
        <p:txBody>
          <a:bodyPr spcFirstLastPara="1" wrap="square" lIns="91425" tIns="45700" rIns="91425" bIns="45700" anchor="ctr" anchorCtr="0">
            <a:normAutofit/>
          </a:bodyPr>
          <a:lstStyle/>
          <a:p>
            <a:pPr marL="457200" lvl="0" indent="-228600" algn="l" rtl="0">
              <a:lnSpc>
                <a:spcPct val="90000"/>
              </a:lnSpc>
              <a:spcBef>
                <a:spcPts val="1000"/>
              </a:spcBef>
              <a:spcAft>
                <a:spcPts val="0"/>
              </a:spcAft>
              <a:buSzPts val="2800"/>
              <a:buFont typeface="Arial"/>
              <a:buNone/>
            </a:pPr>
            <a:r>
              <a:rPr lang="en-US"/>
              <a:t>@RequestParam</a:t>
            </a:r>
            <a:endParaRPr/>
          </a:p>
        </p:txBody>
      </p:sp>
      <p:sp>
        <p:nvSpPr>
          <p:cNvPr id="1248" name="Google Shape;1248;p110"/>
          <p:cNvSpPr txBox="1">
            <a:spLocks noGrp="1"/>
          </p:cNvSpPr>
          <p:nvPr>
            <p:ph type="body" idx="7"/>
          </p:nvPr>
        </p:nvSpPr>
        <p:spPr>
          <a:xfrm>
            <a:off x="2334473" y="3492937"/>
            <a:ext cx="11250600" cy="701700"/>
          </a:xfrm>
          <a:prstGeom prst="rect">
            <a:avLst/>
          </a:prstGeom>
          <a:noFill/>
          <a:ln>
            <a:noFill/>
          </a:ln>
        </p:spPr>
        <p:txBody>
          <a:bodyPr spcFirstLastPara="1" wrap="square" lIns="91425" tIns="45700" rIns="91425" bIns="45700" anchor="ctr" anchorCtr="0">
            <a:normAutofit/>
          </a:bodyPr>
          <a:lstStyle/>
          <a:p>
            <a:pPr marL="457200" lvl="0" indent="-228600" algn="l" rtl="0">
              <a:lnSpc>
                <a:spcPct val="90000"/>
              </a:lnSpc>
              <a:spcBef>
                <a:spcPts val="1000"/>
              </a:spcBef>
              <a:spcAft>
                <a:spcPts val="0"/>
              </a:spcAft>
              <a:buSzPts val="2800"/>
              <a:buFont typeface="Arial"/>
              <a:buNone/>
            </a:pPr>
            <a:r>
              <a:rPr lang="en-US"/>
              <a:t>@Controller</a:t>
            </a:r>
            <a:endParaRPr/>
          </a:p>
        </p:txBody>
      </p:sp>
      <p:sp>
        <p:nvSpPr>
          <p:cNvPr id="1249" name="Google Shape;1249;p110"/>
          <p:cNvSpPr txBox="1">
            <a:spLocks noGrp="1"/>
          </p:cNvSpPr>
          <p:nvPr>
            <p:ph type="body" idx="8"/>
          </p:nvPr>
        </p:nvSpPr>
        <p:spPr>
          <a:xfrm>
            <a:off x="1229814" y="1468407"/>
            <a:ext cx="2006152" cy="674100"/>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1000"/>
              </a:spcBef>
              <a:spcAft>
                <a:spcPts val="0"/>
              </a:spcAft>
              <a:buSzPts val="2800"/>
              <a:buFont typeface="Arial"/>
              <a:buNone/>
            </a:pPr>
            <a:r>
              <a:rPr lang="en-US" dirty="0"/>
              <a:t>02</a:t>
            </a:r>
            <a:endParaRPr dirty="0"/>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1253"/>
        <p:cNvGrpSpPr/>
        <p:nvPr/>
      </p:nvGrpSpPr>
      <p:grpSpPr>
        <a:xfrm>
          <a:off x="0" y="0"/>
          <a:ext cx="0" cy="0"/>
          <a:chOff x="0" y="0"/>
          <a:chExt cx="0" cy="0"/>
        </a:xfrm>
      </p:grpSpPr>
      <p:sp>
        <p:nvSpPr>
          <p:cNvPr id="1254" name="Google Shape;1254;p111"/>
          <p:cNvSpPr txBox="1">
            <a:spLocks noGrp="1"/>
          </p:cNvSpPr>
          <p:nvPr>
            <p:ph type="body" idx="1"/>
          </p:nvPr>
        </p:nvSpPr>
        <p:spPr>
          <a:xfrm>
            <a:off x="3235966" y="847403"/>
            <a:ext cx="11739600" cy="14250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1000"/>
              </a:spcBef>
              <a:spcAft>
                <a:spcPts val="0"/>
              </a:spcAft>
              <a:buSzPts val="2800"/>
              <a:buNone/>
            </a:pPr>
            <a:r>
              <a:rPr lang="en-US"/>
              <a:t>Which method will be used to update an object in CrudRepository?</a:t>
            </a:r>
            <a:endParaRPr/>
          </a:p>
        </p:txBody>
      </p:sp>
      <p:sp>
        <p:nvSpPr>
          <p:cNvPr id="1255" name="Google Shape;1255;p111"/>
          <p:cNvSpPr txBox="1">
            <a:spLocks noGrp="1"/>
          </p:cNvSpPr>
          <p:nvPr>
            <p:ph type="body" idx="2"/>
          </p:nvPr>
        </p:nvSpPr>
        <p:spPr>
          <a:xfrm>
            <a:off x="1229814" y="1468407"/>
            <a:ext cx="2006152" cy="674100"/>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1000"/>
              </a:spcBef>
              <a:spcAft>
                <a:spcPts val="0"/>
              </a:spcAft>
              <a:buSzPts val="2800"/>
              <a:buFont typeface="Arial"/>
              <a:buNone/>
            </a:pPr>
            <a:r>
              <a:rPr lang="en-US" dirty="0"/>
              <a:t>03</a:t>
            </a:r>
            <a:endParaRPr dirty="0"/>
          </a:p>
        </p:txBody>
      </p:sp>
      <p:sp>
        <p:nvSpPr>
          <p:cNvPr id="1256" name="Google Shape;1256;p111"/>
          <p:cNvSpPr txBox="1">
            <a:spLocks noGrp="1"/>
          </p:cNvSpPr>
          <p:nvPr>
            <p:ph type="body" idx="4"/>
          </p:nvPr>
        </p:nvSpPr>
        <p:spPr>
          <a:xfrm>
            <a:off x="2334473" y="5121075"/>
            <a:ext cx="11250600" cy="672000"/>
          </a:xfrm>
          <a:prstGeom prst="rect">
            <a:avLst/>
          </a:prstGeom>
          <a:noFill/>
          <a:ln>
            <a:noFill/>
          </a:ln>
        </p:spPr>
        <p:txBody>
          <a:bodyPr spcFirstLastPara="1" wrap="square" lIns="91425" tIns="45700" rIns="91425" bIns="45700" anchor="ctr" anchorCtr="0">
            <a:normAutofit/>
          </a:bodyPr>
          <a:lstStyle/>
          <a:p>
            <a:pPr marL="457200" lvl="0" indent="-228600" algn="l" rtl="0">
              <a:lnSpc>
                <a:spcPct val="90000"/>
              </a:lnSpc>
              <a:spcBef>
                <a:spcPts val="1000"/>
              </a:spcBef>
              <a:spcAft>
                <a:spcPts val="0"/>
              </a:spcAft>
              <a:buSzPts val="2800"/>
              <a:buFont typeface="Arial"/>
              <a:buNone/>
            </a:pPr>
            <a:r>
              <a:rPr lang="en-US"/>
              <a:t>find</a:t>
            </a:r>
            <a:endParaRPr/>
          </a:p>
        </p:txBody>
      </p:sp>
      <p:sp>
        <p:nvSpPr>
          <p:cNvPr id="1257" name="Google Shape;1257;p111"/>
          <p:cNvSpPr txBox="1">
            <a:spLocks noGrp="1"/>
          </p:cNvSpPr>
          <p:nvPr>
            <p:ph type="body" idx="5"/>
          </p:nvPr>
        </p:nvSpPr>
        <p:spPr>
          <a:xfrm>
            <a:off x="2334473" y="2678868"/>
            <a:ext cx="11250600" cy="701700"/>
          </a:xfrm>
          <a:prstGeom prst="rect">
            <a:avLst/>
          </a:prstGeom>
          <a:noFill/>
          <a:ln>
            <a:noFill/>
          </a:ln>
        </p:spPr>
        <p:txBody>
          <a:bodyPr spcFirstLastPara="1" wrap="square" lIns="91425" tIns="45700" rIns="91425" bIns="45700" anchor="ctr" anchorCtr="0">
            <a:normAutofit/>
          </a:bodyPr>
          <a:lstStyle/>
          <a:p>
            <a:pPr marL="457200" lvl="0" indent="-228600" algn="l" rtl="0">
              <a:lnSpc>
                <a:spcPct val="90000"/>
              </a:lnSpc>
              <a:spcBef>
                <a:spcPts val="1000"/>
              </a:spcBef>
              <a:spcAft>
                <a:spcPts val="0"/>
              </a:spcAft>
              <a:buSzPts val="2800"/>
              <a:buFont typeface="Arial"/>
              <a:buNone/>
            </a:pPr>
            <a:r>
              <a:rPr lang="en-US"/>
              <a:t>save</a:t>
            </a:r>
            <a:endParaRPr/>
          </a:p>
        </p:txBody>
      </p:sp>
      <p:sp>
        <p:nvSpPr>
          <p:cNvPr id="1258" name="Google Shape;1258;p111"/>
          <p:cNvSpPr txBox="1">
            <a:spLocks noGrp="1"/>
          </p:cNvSpPr>
          <p:nvPr>
            <p:ph type="body" idx="6"/>
          </p:nvPr>
        </p:nvSpPr>
        <p:spPr>
          <a:xfrm>
            <a:off x="2334473" y="3492937"/>
            <a:ext cx="11250600" cy="701700"/>
          </a:xfrm>
          <a:prstGeom prst="rect">
            <a:avLst/>
          </a:prstGeom>
          <a:noFill/>
          <a:ln>
            <a:noFill/>
          </a:ln>
        </p:spPr>
        <p:txBody>
          <a:bodyPr spcFirstLastPara="1" wrap="square" lIns="91425" tIns="45700" rIns="91425" bIns="45700" anchor="ctr" anchorCtr="0">
            <a:normAutofit/>
          </a:bodyPr>
          <a:lstStyle/>
          <a:p>
            <a:pPr marL="457200" lvl="0" indent="-228600" algn="l" rtl="0">
              <a:lnSpc>
                <a:spcPct val="90000"/>
              </a:lnSpc>
              <a:spcBef>
                <a:spcPts val="1000"/>
              </a:spcBef>
              <a:spcAft>
                <a:spcPts val="0"/>
              </a:spcAft>
              <a:buSzPts val="2800"/>
              <a:buFont typeface="Arial"/>
              <a:buNone/>
            </a:pPr>
            <a:r>
              <a:rPr lang="en-US"/>
              <a:t>update</a:t>
            </a:r>
            <a:endParaRPr/>
          </a:p>
        </p:txBody>
      </p:sp>
      <p:sp>
        <p:nvSpPr>
          <p:cNvPr id="1259" name="Google Shape;1259;p111"/>
          <p:cNvSpPr txBox="1">
            <a:spLocks noGrp="1"/>
          </p:cNvSpPr>
          <p:nvPr>
            <p:ph type="body" idx="3"/>
          </p:nvPr>
        </p:nvSpPr>
        <p:spPr>
          <a:xfrm>
            <a:off x="2334473" y="4307006"/>
            <a:ext cx="11250600" cy="701700"/>
          </a:xfrm>
          <a:prstGeom prst="rect">
            <a:avLst/>
          </a:prstGeom>
          <a:noFill/>
          <a:ln>
            <a:noFill/>
          </a:ln>
        </p:spPr>
        <p:txBody>
          <a:bodyPr spcFirstLastPara="1" wrap="square" lIns="91425" tIns="45700" rIns="91425" bIns="45700" anchor="ctr" anchorCtr="0">
            <a:normAutofit/>
          </a:bodyPr>
          <a:lstStyle/>
          <a:p>
            <a:pPr marL="457200" lvl="0" indent="-228600" algn="l" rtl="0">
              <a:lnSpc>
                <a:spcPct val="90000"/>
              </a:lnSpc>
              <a:spcBef>
                <a:spcPts val="1000"/>
              </a:spcBef>
              <a:spcAft>
                <a:spcPts val="0"/>
              </a:spcAft>
              <a:buSzPts val="2800"/>
              <a:buFont typeface="Arial"/>
              <a:buNone/>
            </a:pPr>
            <a:r>
              <a:rPr lang="en-US"/>
              <a:t>updateObject</a:t>
            </a:r>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1263"/>
        <p:cNvGrpSpPr/>
        <p:nvPr/>
      </p:nvGrpSpPr>
      <p:grpSpPr>
        <a:xfrm>
          <a:off x="0" y="0"/>
          <a:ext cx="0" cy="0"/>
          <a:chOff x="0" y="0"/>
          <a:chExt cx="0" cy="0"/>
        </a:xfrm>
      </p:grpSpPr>
      <p:sp>
        <p:nvSpPr>
          <p:cNvPr id="1264" name="Google Shape;1264;p112"/>
          <p:cNvSpPr txBox="1">
            <a:spLocks noGrp="1"/>
          </p:cNvSpPr>
          <p:nvPr>
            <p:ph type="body" idx="1"/>
          </p:nvPr>
        </p:nvSpPr>
        <p:spPr>
          <a:xfrm>
            <a:off x="890588" y="7620607"/>
            <a:ext cx="15365412" cy="998700"/>
          </a:xfrm>
          <a:prstGeom prst="rect">
            <a:avLst/>
          </a:prstGeom>
          <a:noFill/>
          <a:ln>
            <a:noFill/>
          </a:ln>
        </p:spPr>
        <p:txBody>
          <a:bodyPr spcFirstLastPara="1" wrap="square" lIns="91425" tIns="45700" rIns="91425" bIns="45700" anchor="t" anchorCtr="0">
            <a:normAutofit/>
          </a:bodyPr>
          <a:lstStyle/>
          <a:p>
            <a:pPr marL="457200" lvl="0" indent="-228600" algn="l" rtl="0">
              <a:lnSpc>
                <a:spcPct val="90000"/>
              </a:lnSpc>
              <a:spcBef>
                <a:spcPts val="1000"/>
              </a:spcBef>
              <a:spcAft>
                <a:spcPts val="0"/>
              </a:spcAft>
              <a:buSzPts val="2800"/>
              <a:buNone/>
            </a:pPr>
            <a:r>
              <a:rPr lang="en-US" dirty="0"/>
              <a:t>The save method is used for both insert and update operations. You need to pass the id of object for save method to perform an update operation.</a:t>
            </a:r>
            <a:endParaRPr dirty="0"/>
          </a:p>
          <a:p>
            <a:pPr marL="457200" lvl="0" indent="-228600" algn="l" rtl="0">
              <a:lnSpc>
                <a:spcPct val="90000"/>
              </a:lnSpc>
              <a:spcBef>
                <a:spcPts val="1000"/>
              </a:spcBef>
              <a:spcAft>
                <a:spcPts val="0"/>
              </a:spcAft>
              <a:buSzPts val="2800"/>
              <a:buNone/>
            </a:pPr>
            <a:endParaRPr dirty="0"/>
          </a:p>
          <a:p>
            <a:pPr marL="457200" lvl="0" indent="-228600" algn="l" rtl="0">
              <a:lnSpc>
                <a:spcPct val="90000"/>
              </a:lnSpc>
              <a:spcBef>
                <a:spcPts val="1000"/>
              </a:spcBef>
              <a:spcAft>
                <a:spcPts val="0"/>
              </a:spcAft>
              <a:buSzPts val="2800"/>
              <a:buNone/>
            </a:pPr>
            <a:endParaRPr dirty="0"/>
          </a:p>
        </p:txBody>
      </p:sp>
      <p:sp>
        <p:nvSpPr>
          <p:cNvPr id="1265" name="Google Shape;1265;p112"/>
          <p:cNvSpPr txBox="1">
            <a:spLocks noGrp="1"/>
          </p:cNvSpPr>
          <p:nvPr>
            <p:ph type="body" idx="2"/>
          </p:nvPr>
        </p:nvSpPr>
        <p:spPr>
          <a:xfrm>
            <a:off x="3523595" y="7190611"/>
            <a:ext cx="9022200" cy="400200"/>
          </a:xfrm>
          <a:prstGeom prst="rect">
            <a:avLst/>
          </a:prstGeom>
          <a:noFill/>
          <a:ln>
            <a:noFill/>
          </a:ln>
        </p:spPr>
        <p:txBody>
          <a:bodyPr spcFirstLastPara="1" wrap="square" lIns="91425" tIns="0" rIns="91425" bIns="0" anchor="b" anchorCtr="0">
            <a:noAutofit/>
          </a:bodyPr>
          <a:lstStyle/>
          <a:p>
            <a:pPr marL="457200" lvl="0" indent="-228600" algn="l" rtl="0">
              <a:lnSpc>
                <a:spcPct val="90000"/>
              </a:lnSpc>
              <a:spcBef>
                <a:spcPts val="1000"/>
              </a:spcBef>
              <a:spcAft>
                <a:spcPts val="0"/>
              </a:spcAft>
              <a:buSzPts val="2800"/>
              <a:buFont typeface="Arial"/>
              <a:buNone/>
            </a:pPr>
            <a:r>
              <a:rPr lang="en-US"/>
              <a:t>A</a:t>
            </a:r>
            <a:endParaRPr/>
          </a:p>
        </p:txBody>
      </p:sp>
      <p:sp>
        <p:nvSpPr>
          <p:cNvPr id="1266" name="Google Shape;1266;p112"/>
          <p:cNvSpPr txBox="1">
            <a:spLocks noGrp="1"/>
          </p:cNvSpPr>
          <p:nvPr>
            <p:ph type="body" idx="3"/>
          </p:nvPr>
        </p:nvSpPr>
        <p:spPr>
          <a:xfrm>
            <a:off x="3235966" y="847403"/>
            <a:ext cx="11739600" cy="14250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1000"/>
              </a:spcBef>
              <a:spcAft>
                <a:spcPts val="0"/>
              </a:spcAft>
              <a:buSzPts val="2800"/>
              <a:buNone/>
            </a:pPr>
            <a:r>
              <a:rPr lang="en-US" dirty="0"/>
              <a:t>Which method will be used to update an object in </a:t>
            </a:r>
            <a:r>
              <a:rPr lang="en-US" dirty="0" err="1"/>
              <a:t>CrudRepository</a:t>
            </a:r>
            <a:r>
              <a:rPr lang="en-US" dirty="0"/>
              <a:t>?</a:t>
            </a:r>
            <a:endParaRPr dirty="0"/>
          </a:p>
        </p:txBody>
      </p:sp>
      <p:sp>
        <p:nvSpPr>
          <p:cNvPr id="1267" name="Google Shape;1267;p112"/>
          <p:cNvSpPr txBox="1">
            <a:spLocks noGrp="1"/>
          </p:cNvSpPr>
          <p:nvPr>
            <p:ph type="body" idx="4"/>
          </p:nvPr>
        </p:nvSpPr>
        <p:spPr>
          <a:xfrm>
            <a:off x="2334473" y="4307006"/>
            <a:ext cx="11250600" cy="701700"/>
          </a:xfrm>
          <a:prstGeom prst="rect">
            <a:avLst/>
          </a:prstGeom>
          <a:noFill/>
          <a:ln>
            <a:noFill/>
          </a:ln>
        </p:spPr>
        <p:txBody>
          <a:bodyPr spcFirstLastPara="1" wrap="square" lIns="91425" tIns="45700" rIns="91425" bIns="45700" anchor="ctr" anchorCtr="0">
            <a:normAutofit/>
          </a:bodyPr>
          <a:lstStyle/>
          <a:p>
            <a:pPr marL="457200" lvl="0" indent="-228600" algn="l" rtl="0">
              <a:lnSpc>
                <a:spcPct val="90000"/>
              </a:lnSpc>
              <a:spcBef>
                <a:spcPts val="1000"/>
              </a:spcBef>
              <a:spcAft>
                <a:spcPts val="0"/>
              </a:spcAft>
              <a:buSzPts val="2800"/>
              <a:buFont typeface="Arial"/>
              <a:buNone/>
            </a:pPr>
            <a:r>
              <a:rPr lang="en-US"/>
              <a:t>updateObject</a:t>
            </a:r>
            <a:endParaRPr/>
          </a:p>
        </p:txBody>
      </p:sp>
      <p:sp>
        <p:nvSpPr>
          <p:cNvPr id="1268" name="Google Shape;1268;p112"/>
          <p:cNvSpPr txBox="1">
            <a:spLocks noGrp="1"/>
          </p:cNvSpPr>
          <p:nvPr>
            <p:ph type="body" idx="5"/>
          </p:nvPr>
        </p:nvSpPr>
        <p:spPr>
          <a:xfrm>
            <a:off x="2334473" y="5121075"/>
            <a:ext cx="11250600" cy="672000"/>
          </a:xfrm>
          <a:prstGeom prst="rect">
            <a:avLst/>
          </a:prstGeom>
          <a:noFill/>
          <a:ln>
            <a:noFill/>
          </a:ln>
        </p:spPr>
        <p:txBody>
          <a:bodyPr spcFirstLastPara="1" wrap="square" lIns="91425" tIns="45700" rIns="91425" bIns="45700" anchor="ctr" anchorCtr="0">
            <a:normAutofit/>
          </a:bodyPr>
          <a:lstStyle/>
          <a:p>
            <a:pPr marL="457200" lvl="0" indent="-228600" algn="l" rtl="0">
              <a:lnSpc>
                <a:spcPct val="90000"/>
              </a:lnSpc>
              <a:spcBef>
                <a:spcPts val="1000"/>
              </a:spcBef>
              <a:spcAft>
                <a:spcPts val="0"/>
              </a:spcAft>
              <a:buSzPts val="2800"/>
              <a:buFont typeface="Arial"/>
              <a:buNone/>
            </a:pPr>
            <a:r>
              <a:rPr lang="en-US"/>
              <a:t>find</a:t>
            </a:r>
            <a:endParaRPr/>
          </a:p>
        </p:txBody>
      </p:sp>
      <p:sp>
        <p:nvSpPr>
          <p:cNvPr id="1269" name="Google Shape;1269;p112"/>
          <p:cNvSpPr txBox="1">
            <a:spLocks noGrp="1"/>
          </p:cNvSpPr>
          <p:nvPr>
            <p:ph type="body" idx="6"/>
          </p:nvPr>
        </p:nvSpPr>
        <p:spPr>
          <a:xfrm>
            <a:off x="2334473" y="2678868"/>
            <a:ext cx="11250600" cy="701700"/>
          </a:xfrm>
          <a:prstGeom prst="rect">
            <a:avLst/>
          </a:prstGeom>
          <a:noFill/>
          <a:ln>
            <a:noFill/>
          </a:ln>
        </p:spPr>
        <p:txBody>
          <a:bodyPr spcFirstLastPara="1" wrap="square" lIns="91425" tIns="45700" rIns="91425" bIns="45700" anchor="ctr" anchorCtr="0">
            <a:normAutofit/>
          </a:bodyPr>
          <a:lstStyle/>
          <a:p>
            <a:pPr marL="457200" lvl="0" indent="-228600" algn="l" rtl="0">
              <a:lnSpc>
                <a:spcPct val="90000"/>
              </a:lnSpc>
              <a:spcBef>
                <a:spcPts val="1000"/>
              </a:spcBef>
              <a:spcAft>
                <a:spcPts val="0"/>
              </a:spcAft>
              <a:buSzPts val="2800"/>
              <a:buFont typeface="Arial"/>
              <a:buNone/>
            </a:pPr>
            <a:r>
              <a:rPr lang="en-US"/>
              <a:t>save</a:t>
            </a:r>
            <a:endParaRPr/>
          </a:p>
        </p:txBody>
      </p:sp>
      <p:sp>
        <p:nvSpPr>
          <p:cNvPr id="1270" name="Google Shape;1270;p112"/>
          <p:cNvSpPr txBox="1">
            <a:spLocks noGrp="1"/>
          </p:cNvSpPr>
          <p:nvPr>
            <p:ph type="body" idx="7"/>
          </p:nvPr>
        </p:nvSpPr>
        <p:spPr>
          <a:xfrm>
            <a:off x="2334473" y="3492937"/>
            <a:ext cx="11250600" cy="701700"/>
          </a:xfrm>
          <a:prstGeom prst="rect">
            <a:avLst/>
          </a:prstGeom>
          <a:noFill/>
          <a:ln>
            <a:noFill/>
          </a:ln>
        </p:spPr>
        <p:txBody>
          <a:bodyPr spcFirstLastPara="1" wrap="square" lIns="91425" tIns="45700" rIns="91425" bIns="45700" anchor="ctr" anchorCtr="0">
            <a:normAutofit/>
          </a:bodyPr>
          <a:lstStyle/>
          <a:p>
            <a:pPr marL="457200" lvl="0" indent="-228600" algn="l" rtl="0">
              <a:lnSpc>
                <a:spcPct val="90000"/>
              </a:lnSpc>
              <a:spcBef>
                <a:spcPts val="1000"/>
              </a:spcBef>
              <a:spcAft>
                <a:spcPts val="0"/>
              </a:spcAft>
              <a:buSzPts val="2800"/>
              <a:buFont typeface="Arial"/>
              <a:buNone/>
            </a:pPr>
            <a:r>
              <a:rPr lang="en-US"/>
              <a:t>update</a:t>
            </a:r>
            <a:endParaRPr/>
          </a:p>
        </p:txBody>
      </p:sp>
      <p:sp>
        <p:nvSpPr>
          <p:cNvPr id="1271" name="Google Shape;1271;p112"/>
          <p:cNvSpPr txBox="1">
            <a:spLocks noGrp="1"/>
          </p:cNvSpPr>
          <p:nvPr>
            <p:ph type="body" idx="8"/>
          </p:nvPr>
        </p:nvSpPr>
        <p:spPr>
          <a:xfrm>
            <a:off x="1229814" y="1468407"/>
            <a:ext cx="2006152" cy="674100"/>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1000"/>
              </a:spcBef>
              <a:spcAft>
                <a:spcPts val="0"/>
              </a:spcAft>
              <a:buSzPts val="2800"/>
              <a:buFont typeface="Arial"/>
              <a:buNone/>
            </a:pPr>
            <a:r>
              <a:rPr lang="en-US" dirty="0"/>
              <a:t>03</a:t>
            </a:r>
            <a:endParaRPr dirty="0"/>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1275"/>
        <p:cNvGrpSpPr/>
        <p:nvPr/>
      </p:nvGrpSpPr>
      <p:grpSpPr>
        <a:xfrm>
          <a:off x="0" y="0"/>
          <a:ext cx="0" cy="0"/>
          <a:chOff x="0" y="0"/>
          <a:chExt cx="0" cy="0"/>
        </a:xfrm>
      </p:grpSpPr>
      <p:sp>
        <p:nvSpPr>
          <p:cNvPr id="1276" name="Google Shape;1276;p113"/>
          <p:cNvSpPr txBox="1">
            <a:spLocks noGrp="1"/>
          </p:cNvSpPr>
          <p:nvPr>
            <p:ph type="body" idx="1"/>
          </p:nvPr>
        </p:nvSpPr>
        <p:spPr>
          <a:xfrm>
            <a:off x="3235966" y="847403"/>
            <a:ext cx="11739600" cy="14250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1000"/>
              </a:spcBef>
              <a:spcAft>
                <a:spcPts val="0"/>
              </a:spcAft>
              <a:buSzPts val="2800"/>
              <a:buNone/>
            </a:pPr>
            <a:r>
              <a:rPr lang="en-US" dirty="0"/>
              <a:t>Which is the correct usage of Path variable?</a:t>
            </a:r>
            <a:endParaRPr dirty="0"/>
          </a:p>
        </p:txBody>
      </p:sp>
      <p:sp>
        <p:nvSpPr>
          <p:cNvPr id="1277" name="Google Shape;1277;p113"/>
          <p:cNvSpPr txBox="1">
            <a:spLocks noGrp="1"/>
          </p:cNvSpPr>
          <p:nvPr>
            <p:ph type="body" idx="2"/>
          </p:nvPr>
        </p:nvSpPr>
        <p:spPr>
          <a:xfrm>
            <a:off x="1229814" y="1468407"/>
            <a:ext cx="2006152" cy="674100"/>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1000"/>
              </a:spcBef>
              <a:spcAft>
                <a:spcPts val="0"/>
              </a:spcAft>
              <a:buSzPts val="2800"/>
              <a:buFont typeface="Arial"/>
              <a:buNone/>
            </a:pPr>
            <a:r>
              <a:rPr lang="en-US" dirty="0"/>
              <a:t>04</a:t>
            </a:r>
            <a:endParaRPr dirty="0"/>
          </a:p>
        </p:txBody>
      </p:sp>
      <p:sp>
        <p:nvSpPr>
          <p:cNvPr id="1278" name="Google Shape;1278;p113"/>
          <p:cNvSpPr txBox="1">
            <a:spLocks noGrp="1"/>
          </p:cNvSpPr>
          <p:nvPr>
            <p:ph type="body" idx="4"/>
          </p:nvPr>
        </p:nvSpPr>
        <p:spPr>
          <a:xfrm>
            <a:off x="2334473" y="5121075"/>
            <a:ext cx="11250600" cy="672000"/>
          </a:xfrm>
          <a:prstGeom prst="rect">
            <a:avLst/>
          </a:prstGeom>
          <a:noFill/>
          <a:ln>
            <a:noFill/>
          </a:ln>
        </p:spPr>
        <p:txBody>
          <a:bodyPr spcFirstLastPara="1" wrap="square" lIns="91425" tIns="45700" rIns="91425" bIns="45700" anchor="ctr" anchorCtr="0">
            <a:normAutofit/>
          </a:bodyPr>
          <a:lstStyle/>
          <a:p>
            <a:pPr marL="457200" lvl="0" indent="-228600" algn="l" rtl="0">
              <a:lnSpc>
                <a:spcPct val="90000"/>
              </a:lnSpc>
              <a:spcBef>
                <a:spcPts val="1000"/>
              </a:spcBef>
              <a:spcAft>
                <a:spcPts val="0"/>
              </a:spcAft>
              <a:buSzPts val="2800"/>
              <a:buFont typeface="Arial"/>
              <a:buNone/>
            </a:pPr>
            <a:r>
              <a:rPr lang="en-US"/>
              <a:t>localhost:8080/user/get/2</a:t>
            </a:r>
            <a:endParaRPr/>
          </a:p>
        </p:txBody>
      </p:sp>
      <p:sp>
        <p:nvSpPr>
          <p:cNvPr id="1279" name="Google Shape;1279;p113"/>
          <p:cNvSpPr txBox="1">
            <a:spLocks noGrp="1"/>
          </p:cNvSpPr>
          <p:nvPr>
            <p:ph type="body" idx="5"/>
          </p:nvPr>
        </p:nvSpPr>
        <p:spPr>
          <a:xfrm>
            <a:off x="2334473" y="2678868"/>
            <a:ext cx="11250600" cy="701700"/>
          </a:xfrm>
          <a:prstGeom prst="rect">
            <a:avLst/>
          </a:prstGeom>
          <a:noFill/>
          <a:ln>
            <a:noFill/>
          </a:ln>
        </p:spPr>
        <p:txBody>
          <a:bodyPr spcFirstLastPara="1" wrap="square" lIns="91425" tIns="45700" rIns="91425" bIns="45700" anchor="ctr" anchorCtr="0">
            <a:normAutofit/>
          </a:bodyPr>
          <a:lstStyle/>
          <a:p>
            <a:pPr marL="457200" lvl="0" indent="-228600" algn="l" rtl="0">
              <a:lnSpc>
                <a:spcPct val="90000"/>
              </a:lnSpc>
              <a:spcBef>
                <a:spcPts val="1000"/>
              </a:spcBef>
              <a:spcAft>
                <a:spcPts val="0"/>
              </a:spcAft>
              <a:buSzPts val="2800"/>
              <a:buFont typeface="Arial"/>
              <a:buNone/>
            </a:pPr>
            <a:r>
              <a:rPr lang="en-US" dirty="0"/>
              <a:t>localhost:8080/user/get/id=2</a:t>
            </a:r>
            <a:endParaRPr dirty="0"/>
          </a:p>
        </p:txBody>
      </p:sp>
      <p:sp>
        <p:nvSpPr>
          <p:cNvPr id="1280" name="Google Shape;1280;p113"/>
          <p:cNvSpPr txBox="1">
            <a:spLocks noGrp="1"/>
          </p:cNvSpPr>
          <p:nvPr>
            <p:ph type="body" idx="6"/>
          </p:nvPr>
        </p:nvSpPr>
        <p:spPr>
          <a:xfrm>
            <a:off x="2334473" y="3492937"/>
            <a:ext cx="11250600" cy="701700"/>
          </a:xfrm>
          <a:prstGeom prst="rect">
            <a:avLst/>
          </a:prstGeom>
          <a:noFill/>
          <a:ln>
            <a:noFill/>
          </a:ln>
        </p:spPr>
        <p:txBody>
          <a:bodyPr spcFirstLastPara="1" wrap="square" lIns="91425" tIns="45700" rIns="91425" bIns="45700" anchor="ctr" anchorCtr="0">
            <a:normAutofit/>
          </a:bodyPr>
          <a:lstStyle/>
          <a:p>
            <a:pPr marL="457200" lvl="0" indent="-228600" algn="l" rtl="0">
              <a:lnSpc>
                <a:spcPct val="90000"/>
              </a:lnSpc>
              <a:spcBef>
                <a:spcPts val="1000"/>
              </a:spcBef>
              <a:spcAft>
                <a:spcPts val="0"/>
              </a:spcAft>
              <a:buSzPts val="2800"/>
              <a:buFont typeface="Arial"/>
              <a:buNone/>
            </a:pPr>
            <a:r>
              <a:rPr lang="en-US"/>
              <a:t>localhost:8080/user/get?id=2</a:t>
            </a:r>
            <a:endParaRPr/>
          </a:p>
        </p:txBody>
      </p:sp>
      <p:sp>
        <p:nvSpPr>
          <p:cNvPr id="1281" name="Google Shape;1281;p113"/>
          <p:cNvSpPr txBox="1">
            <a:spLocks noGrp="1"/>
          </p:cNvSpPr>
          <p:nvPr>
            <p:ph type="body" idx="3"/>
          </p:nvPr>
        </p:nvSpPr>
        <p:spPr>
          <a:xfrm>
            <a:off x="2334473" y="4307006"/>
            <a:ext cx="11250600" cy="701700"/>
          </a:xfrm>
          <a:prstGeom prst="rect">
            <a:avLst/>
          </a:prstGeom>
          <a:noFill/>
          <a:ln>
            <a:noFill/>
          </a:ln>
        </p:spPr>
        <p:txBody>
          <a:bodyPr spcFirstLastPara="1" wrap="square" lIns="91425" tIns="45700" rIns="91425" bIns="45700" anchor="ctr" anchorCtr="0">
            <a:normAutofit/>
          </a:bodyPr>
          <a:lstStyle/>
          <a:p>
            <a:pPr marL="457200" lvl="0" indent="-228600" algn="l" rtl="0">
              <a:lnSpc>
                <a:spcPct val="90000"/>
              </a:lnSpc>
              <a:spcBef>
                <a:spcPts val="1000"/>
              </a:spcBef>
              <a:spcAft>
                <a:spcPts val="0"/>
              </a:spcAft>
              <a:buSzPts val="2800"/>
              <a:buFont typeface="Arial"/>
              <a:buNone/>
            </a:pPr>
            <a:r>
              <a:rPr lang="en-US"/>
              <a:t>localhost:8080/user/get/id:2</a:t>
            </a:r>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1285"/>
        <p:cNvGrpSpPr/>
        <p:nvPr/>
      </p:nvGrpSpPr>
      <p:grpSpPr>
        <a:xfrm>
          <a:off x="0" y="0"/>
          <a:ext cx="0" cy="0"/>
          <a:chOff x="0" y="0"/>
          <a:chExt cx="0" cy="0"/>
        </a:xfrm>
      </p:grpSpPr>
      <p:sp>
        <p:nvSpPr>
          <p:cNvPr id="1286" name="Google Shape;1286;p114"/>
          <p:cNvSpPr txBox="1">
            <a:spLocks noGrp="1"/>
          </p:cNvSpPr>
          <p:nvPr>
            <p:ph type="body" idx="1"/>
          </p:nvPr>
        </p:nvSpPr>
        <p:spPr>
          <a:xfrm>
            <a:off x="890588" y="7620607"/>
            <a:ext cx="15365412" cy="998700"/>
          </a:xfrm>
          <a:prstGeom prst="rect">
            <a:avLst/>
          </a:prstGeom>
          <a:noFill/>
          <a:ln>
            <a:noFill/>
          </a:ln>
        </p:spPr>
        <p:txBody>
          <a:bodyPr spcFirstLastPara="1" wrap="square" lIns="91425" tIns="45700" rIns="91425" bIns="45700" anchor="t" anchorCtr="0">
            <a:normAutofit/>
          </a:bodyPr>
          <a:lstStyle/>
          <a:p>
            <a:pPr marL="457200" lvl="0" indent="-228600" algn="l" rtl="0">
              <a:lnSpc>
                <a:spcPct val="90000"/>
              </a:lnSpc>
              <a:spcBef>
                <a:spcPts val="1000"/>
              </a:spcBef>
              <a:spcAft>
                <a:spcPts val="0"/>
              </a:spcAft>
              <a:buSzPts val="2800"/>
              <a:buNone/>
            </a:pPr>
            <a:r>
              <a:rPr lang="en-US" dirty="0"/>
              <a:t>For path variable, we use @GetMapping(path = "/get/{id}") annotation and pass the id in the URL path directly.</a:t>
            </a:r>
          </a:p>
          <a:p>
            <a:pPr marL="457200" lvl="0" indent="-228600" algn="l" rtl="0">
              <a:lnSpc>
                <a:spcPct val="90000"/>
              </a:lnSpc>
              <a:spcBef>
                <a:spcPts val="1000"/>
              </a:spcBef>
              <a:spcAft>
                <a:spcPts val="0"/>
              </a:spcAft>
              <a:buSzPts val="2800"/>
              <a:buNone/>
            </a:pPr>
            <a:endParaRPr lang="en-US" dirty="0"/>
          </a:p>
          <a:p>
            <a:pPr marL="457200" lvl="0" indent="-228600" algn="l" rtl="0">
              <a:lnSpc>
                <a:spcPct val="90000"/>
              </a:lnSpc>
              <a:spcBef>
                <a:spcPts val="1000"/>
              </a:spcBef>
              <a:spcAft>
                <a:spcPts val="0"/>
              </a:spcAft>
              <a:buSzPts val="2800"/>
              <a:buNone/>
            </a:pPr>
            <a:endParaRPr dirty="0"/>
          </a:p>
        </p:txBody>
      </p:sp>
      <p:sp>
        <p:nvSpPr>
          <p:cNvPr id="1287" name="Google Shape;1287;p114"/>
          <p:cNvSpPr txBox="1">
            <a:spLocks noGrp="1"/>
          </p:cNvSpPr>
          <p:nvPr>
            <p:ph type="body" idx="2"/>
          </p:nvPr>
        </p:nvSpPr>
        <p:spPr>
          <a:xfrm>
            <a:off x="3523595" y="7190611"/>
            <a:ext cx="9022200" cy="400200"/>
          </a:xfrm>
          <a:prstGeom prst="rect">
            <a:avLst/>
          </a:prstGeom>
          <a:noFill/>
          <a:ln>
            <a:noFill/>
          </a:ln>
        </p:spPr>
        <p:txBody>
          <a:bodyPr spcFirstLastPara="1" wrap="square" lIns="91425" tIns="0" rIns="91425" bIns="0" anchor="b" anchorCtr="0">
            <a:noAutofit/>
          </a:bodyPr>
          <a:lstStyle/>
          <a:p>
            <a:pPr marL="457200" lvl="0" indent="-228600" algn="l" rtl="0">
              <a:lnSpc>
                <a:spcPct val="90000"/>
              </a:lnSpc>
              <a:spcBef>
                <a:spcPts val="1000"/>
              </a:spcBef>
              <a:spcAft>
                <a:spcPts val="0"/>
              </a:spcAft>
              <a:buSzPts val="2800"/>
              <a:buFont typeface="Arial"/>
              <a:buNone/>
            </a:pPr>
            <a:r>
              <a:rPr lang="en-US"/>
              <a:t>D</a:t>
            </a:r>
            <a:endParaRPr/>
          </a:p>
        </p:txBody>
      </p:sp>
      <p:sp>
        <p:nvSpPr>
          <p:cNvPr id="1288" name="Google Shape;1288;p114"/>
          <p:cNvSpPr txBox="1">
            <a:spLocks noGrp="1"/>
          </p:cNvSpPr>
          <p:nvPr>
            <p:ph type="body" idx="3"/>
          </p:nvPr>
        </p:nvSpPr>
        <p:spPr>
          <a:xfrm>
            <a:off x="3235966" y="847403"/>
            <a:ext cx="11739600" cy="14250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1000"/>
              </a:spcBef>
              <a:spcAft>
                <a:spcPts val="0"/>
              </a:spcAft>
              <a:buSzPts val="2800"/>
              <a:buNone/>
            </a:pPr>
            <a:r>
              <a:rPr lang="en-US" dirty="0"/>
              <a:t>Which is the correct usage of Path variable?</a:t>
            </a:r>
            <a:endParaRPr dirty="0"/>
          </a:p>
        </p:txBody>
      </p:sp>
      <p:sp>
        <p:nvSpPr>
          <p:cNvPr id="1289" name="Google Shape;1289;p114"/>
          <p:cNvSpPr txBox="1">
            <a:spLocks noGrp="1"/>
          </p:cNvSpPr>
          <p:nvPr>
            <p:ph type="body" idx="4"/>
          </p:nvPr>
        </p:nvSpPr>
        <p:spPr>
          <a:xfrm>
            <a:off x="2334473" y="4307006"/>
            <a:ext cx="11250600" cy="701700"/>
          </a:xfrm>
          <a:prstGeom prst="rect">
            <a:avLst/>
          </a:prstGeom>
          <a:noFill/>
          <a:ln>
            <a:noFill/>
          </a:ln>
        </p:spPr>
        <p:txBody>
          <a:bodyPr spcFirstLastPara="1" wrap="square" lIns="91425" tIns="45700" rIns="91425" bIns="45700" anchor="ctr" anchorCtr="0">
            <a:normAutofit/>
          </a:bodyPr>
          <a:lstStyle/>
          <a:p>
            <a:pPr marL="457200" lvl="0" indent="-228600" algn="l" rtl="0">
              <a:lnSpc>
                <a:spcPct val="90000"/>
              </a:lnSpc>
              <a:spcBef>
                <a:spcPts val="1000"/>
              </a:spcBef>
              <a:spcAft>
                <a:spcPts val="0"/>
              </a:spcAft>
              <a:buSzPts val="2800"/>
              <a:buFont typeface="Arial"/>
              <a:buNone/>
            </a:pPr>
            <a:r>
              <a:rPr lang="en-US"/>
              <a:t>localhost:8080/user/get/id:2</a:t>
            </a:r>
            <a:endParaRPr/>
          </a:p>
        </p:txBody>
      </p:sp>
      <p:sp>
        <p:nvSpPr>
          <p:cNvPr id="1290" name="Google Shape;1290;p114"/>
          <p:cNvSpPr txBox="1">
            <a:spLocks noGrp="1"/>
          </p:cNvSpPr>
          <p:nvPr>
            <p:ph type="body" idx="5"/>
          </p:nvPr>
        </p:nvSpPr>
        <p:spPr>
          <a:xfrm>
            <a:off x="2334473" y="5121075"/>
            <a:ext cx="11250600" cy="672000"/>
          </a:xfrm>
          <a:prstGeom prst="rect">
            <a:avLst/>
          </a:prstGeom>
          <a:noFill/>
          <a:ln>
            <a:noFill/>
          </a:ln>
        </p:spPr>
        <p:txBody>
          <a:bodyPr spcFirstLastPara="1" wrap="square" lIns="91425" tIns="45700" rIns="91425" bIns="45700" anchor="ctr" anchorCtr="0">
            <a:normAutofit/>
          </a:bodyPr>
          <a:lstStyle/>
          <a:p>
            <a:pPr marL="457200" lvl="0" indent="-228600" algn="l" rtl="0">
              <a:lnSpc>
                <a:spcPct val="90000"/>
              </a:lnSpc>
              <a:spcBef>
                <a:spcPts val="1000"/>
              </a:spcBef>
              <a:spcAft>
                <a:spcPts val="0"/>
              </a:spcAft>
              <a:buSzPts val="2800"/>
              <a:buFont typeface="Arial"/>
              <a:buNone/>
            </a:pPr>
            <a:r>
              <a:rPr lang="en-US"/>
              <a:t>localhost:8080/user/get/2</a:t>
            </a:r>
            <a:endParaRPr/>
          </a:p>
        </p:txBody>
      </p:sp>
      <p:sp>
        <p:nvSpPr>
          <p:cNvPr id="1291" name="Google Shape;1291;p114"/>
          <p:cNvSpPr txBox="1">
            <a:spLocks noGrp="1"/>
          </p:cNvSpPr>
          <p:nvPr>
            <p:ph type="body" idx="6"/>
          </p:nvPr>
        </p:nvSpPr>
        <p:spPr>
          <a:xfrm>
            <a:off x="2334473" y="2678868"/>
            <a:ext cx="11250600" cy="701700"/>
          </a:xfrm>
          <a:prstGeom prst="rect">
            <a:avLst/>
          </a:prstGeom>
          <a:noFill/>
          <a:ln>
            <a:noFill/>
          </a:ln>
        </p:spPr>
        <p:txBody>
          <a:bodyPr spcFirstLastPara="1" wrap="square" lIns="91425" tIns="45700" rIns="91425" bIns="45700" anchor="ctr" anchorCtr="0">
            <a:normAutofit/>
          </a:bodyPr>
          <a:lstStyle/>
          <a:p>
            <a:pPr marL="457200" lvl="0" indent="-228600" algn="l" rtl="0">
              <a:lnSpc>
                <a:spcPct val="90000"/>
              </a:lnSpc>
              <a:spcBef>
                <a:spcPts val="1000"/>
              </a:spcBef>
              <a:spcAft>
                <a:spcPts val="0"/>
              </a:spcAft>
              <a:buSzPts val="2800"/>
              <a:buFont typeface="Arial"/>
              <a:buNone/>
            </a:pPr>
            <a:r>
              <a:rPr lang="en-US"/>
              <a:t>localhost:8080/user/get/id=2</a:t>
            </a:r>
            <a:endParaRPr/>
          </a:p>
        </p:txBody>
      </p:sp>
      <p:sp>
        <p:nvSpPr>
          <p:cNvPr id="1292" name="Google Shape;1292;p114"/>
          <p:cNvSpPr txBox="1">
            <a:spLocks noGrp="1"/>
          </p:cNvSpPr>
          <p:nvPr>
            <p:ph type="body" idx="7"/>
          </p:nvPr>
        </p:nvSpPr>
        <p:spPr>
          <a:xfrm>
            <a:off x="2334473" y="3492937"/>
            <a:ext cx="11250600" cy="701700"/>
          </a:xfrm>
          <a:prstGeom prst="rect">
            <a:avLst/>
          </a:prstGeom>
          <a:noFill/>
          <a:ln>
            <a:noFill/>
          </a:ln>
        </p:spPr>
        <p:txBody>
          <a:bodyPr spcFirstLastPara="1" wrap="square" lIns="91425" tIns="45700" rIns="91425" bIns="45700" anchor="ctr" anchorCtr="0">
            <a:normAutofit/>
          </a:bodyPr>
          <a:lstStyle/>
          <a:p>
            <a:pPr marL="457200" lvl="0" indent="-228600" algn="l" rtl="0">
              <a:lnSpc>
                <a:spcPct val="90000"/>
              </a:lnSpc>
              <a:spcBef>
                <a:spcPts val="1000"/>
              </a:spcBef>
              <a:spcAft>
                <a:spcPts val="0"/>
              </a:spcAft>
              <a:buSzPts val="2800"/>
              <a:buFont typeface="Arial"/>
              <a:buNone/>
            </a:pPr>
            <a:r>
              <a:rPr lang="en-US"/>
              <a:t>localhost:8080/user/get?id=2</a:t>
            </a:r>
            <a:endParaRPr/>
          </a:p>
        </p:txBody>
      </p:sp>
      <p:sp>
        <p:nvSpPr>
          <p:cNvPr id="1293" name="Google Shape;1293;p114"/>
          <p:cNvSpPr txBox="1">
            <a:spLocks noGrp="1"/>
          </p:cNvSpPr>
          <p:nvPr>
            <p:ph type="body" idx="8"/>
          </p:nvPr>
        </p:nvSpPr>
        <p:spPr>
          <a:xfrm>
            <a:off x="1229814" y="1468407"/>
            <a:ext cx="2006152" cy="674100"/>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1000"/>
              </a:spcBef>
              <a:spcAft>
                <a:spcPts val="0"/>
              </a:spcAft>
              <a:buSzPts val="2800"/>
              <a:buFont typeface="Arial"/>
              <a:buNone/>
            </a:pPr>
            <a:r>
              <a:rPr lang="en-US" dirty="0"/>
              <a:t>04</a:t>
            </a:r>
            <a:endParaRPr dirty="0"/>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1297"/>
        <p:cNvGrpSpPr/>
        <p:nvPr/>
      </p:nvGrpSpPr>
      <p:grpSpPr>
        <a:xfrm>
          <a:off x="0" y="0"/>
          <a:ext cx="0" cy="0"/>
          <a:chOff x="0" y="0"/>
          <a:chExt cx="0" cy="0"/>
        </a:xfrm>
      </p:grpSpPr>
      <p:sp>
        <p:nvSpPr>
          <p:cNvPr id="1298" name="Google Shape;1298;p115"/>
          <p:cNvSpPr txBox="1">
            <a:spLocks noGrp="1"/>
          </p:cNvSpPr>
          <p:nvPr>
            <p:ph type="body" idx="1"/>
          </p:nvPr>
        </p:nvSpPr>
        <p:spPr>
          <a:xfrm>
            <a:off x="3235966" y="847403"/>
            <a:ext cx="11739600" cy="14250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1000"/>
              </a:spcBef>
              <a:spcAft>
                <a:spcPts val="0"/>
              </a:spcAft>
              <a:buSzPts val="2800"/>
              <a:buNone/>
            </a:pPr>
            <a:r>
              <a:rPr lang="en-US" dirty="0"/>
              <a:t>For implementing the login, what will be the correct method declaration in </a:t>
            </a:r>
            <a:endParaRPr dirty="0"/>
          </a:p>
          <a:p>
            <a:pPr marL="0" lvl="0" indent="0" algn="l" rtl="0">
              <a:lnSpc>
                <a:spcPct val="90000"/>
              </a:lnSpc>
              <a:spcBef>
                <a:spcPts val="1000"/>
              </a:spcBef>
              <a:spcAft>
                <a:spcPts val="0"/>
              </a:spcAft>
              <a:buSzPts val="2800"/>
              <a:buNone/>
            </a:pPr>
            <a:r>
              <a:rPr lang="en-US" dirty="0" err="1"/>
              <a:t>CrudRepository</a:t>
            </a:r>
            <a:r>
              <a:rPr lang="en-US" dirty="0"/>
              <a:t> interface?</a:t>
            </a:r>
            <a:endParaRPr dirty="0"/>
          </a:p>
        </p:txBody>
      </p:sp>
      <p:sp>
        <p:nvSpPr>
          <p:cNvPr id="1299" name="Google Shape;1299;p115"/>
          <p:cNvSpPr txBox="1">
            <a:spLocks noGrp="1"/>
          </p:cNvSpPr>
          <p:nvPr>
            <p:ph type="body" idx="2"/>
          </p:nvPr>
        </p:nvSpPr>
        <p:spPr>
          <a:xfrm>
            <a:off x="1229814" y="1468407"/>
            <a:ext cx="2006152" cy="674100"/>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1000"/>
              </a:spcBef>
              <a:spcAft>
                <a:spcPts val="0"/>
              </a:spcAft>
              <a:buSzPts val="2800"/>
              <a:buFont typeface="Arial"/>
              <a:buNone/>
            </a:pPr>
            <a:r>
              <a:rPr lang="en-US" dirty="0"/>
              <a:t>05</a:t>
            </a:r>
            <a:endParaRPr dirty="0"/>
          </a:p>
        </p:txBody>
      </p:sp>
      <p:sp>
        <p:nvSpPr>
          <p:cNvPr id="1300" name="Google Shape;1300;p115"/>
          <p:cNvSpPr txBox="1">
            <a:spLocks noGrp="1"/>
          </p:cNvSpPr>
          <p:nvPr>
            <p:ph type="body" idx="4"/>
          </p:nvPr>
        </p:nvSpPr>
        <p:spPr>
          <a:xfrm>
            <a:off x="2334473" y="5121075"/>
            <a:ext cx="11250600" cy="672000"/>
          </a:xfrm>
          <a:prstGeom prst="rect">
            <a:avLst/>
          </a:prstGeom>
          <a:noFill/>
          <a:ln>
            <a:noFill/>
          </a:ln>
        </p:spPr>
        <p:txBody>
          <a:bodyPr spcFirstLastPara="1" wrap="square" lIns="91425" tIns="45700" rIns="91425" bIns="45700" anchor="ctr" anchorCtr="0">
            <a:normAutofit/>
          </a:bodyPr>
          <a:lstStyle/>
          <a:p>
            <a:pPr marL="457200" lvl="0" indent="-228600" algn="l" rtl="0">
              <a:lnSpc>
                <a:spcPct val="90000"/>
              </a:lnSpc>
              <a:spcBef>
                <a:spcPts val="1000"/>
              </a:spcBef>
              <a:spcAft>
                <a:spcPts val="0"/>
              </a:spcAft>
              <a:buSzPts val="2800"/>
              <a:buFont typeface="Arial"/>
              <a:buNone/>
            </a:pPr>
            <a:r>
              <a:rPr lang="en-US"/>
              <a:t>public Optional&lt;Users&gt; findByPassword(IString password);</a:t>
            </a:r>
            <a:endParaRPr/>
          </a:p>
        </p:txBody>
      </p:sp>
      <p:sp>
        <p:nvSpPr>
          <p:cNvPr id="1301" name="Google Shape;1301;p115"/>
          <p:cNvSpPr txBox="1">
            <a:spLocks noGrp="1"/>
          </p:cNvSpPr>
          <p:nvPr>
            <p:ph type="body" idx="5"/>
          </p:nvPr>
        </p:nvSpPr>
        <p:spPr>
          <a:xfrm>
            <a:off x="2334473" y="2678868"/>
            <a:ext cx="11250600" cy="701700"/>
          </a:xfrm>
          <a:prstGeom prst="rect">
            <a:avLst/>
          </a:prstGeom>
          <a:noFill/>
          <a:ln>
            <a:noFill/>
          </a:ln>
        </p:spPr>
        <p:txBody>
          <a:bodyPr spcFirstLastPara="1" wrap="square" lIns="91425" tIns="45700" rIns="91425" bIns="45700" anchor="ctr" anchorCtr="0">
            <a:normAutofit/>
          </a:bodyPr>
          <a:lstStyle/>
          <a:p>
            <a:pPr marL="457200" lvl="0" indent="-228600" algn="l" rtl="0">
              <a:lnSpc>
                <a:spcPct val="90000"/>
              </a:lnSpc>
              <a:spcBef>
                <a:spcPts val="1000"/>
              </a:spcBef>
              <a:spcAft>
                <a:spcPts val="0"/>
              </a:spcAft>
              <a:buSzPts val="2800"/>
              <a:buFont typeface="Arial"/>
              <a:buNone/>
            </a:pPr>
            <a:r>
              <a:rPr lang="en-US"/>
              <a:t>public Optional&lt;Users&gt; findByUserId(Integer userId);</a:t>
            </a:r>
            <a:endParaRPr/>
          </a:p>
        </p:txBody>
      </p:sp>
      <p:sp>
        <p:nvSpPr>
          <p:cNvPr id="1302" name="Google Shape;1302;p115"/>
          <p:cNvSpPr txBox="1">
            <a:spLocks noGrp="1"/>
          </p:cNvSpPr>
          <p:nvPr>
            <p:ph type="body" idx="6"/>
          </p:nvPr>
        </p:nvSpPr>
        <p:spPr>
          <a:xfrm>
            <a:off x="2334473" y="3492937"/>
            <a:ext cx="11250600" cy="701700"/>
          </a:xfrm>
          <a:prstGeom prst="rect">
            <a:avLst/>
          </a:prstGeom>
          <a:noFill/>
          <a:ln>
            <a:noFill/>
          </a:ln>
        </p:spPr>
        <p:txBody>
          <a:bodyPr spcFirstLastPara="1" wrap="square" lIns="91425" tIns="45700" rIns="91425" bIns="45700" anchor="ctr" anchorCtr="0">
            <a:normAutofit/>
          </a:bodyPr>
          <a:lstStyle/>
          <a:p>
            <a:pPr marL="457200" lvl="0" indent="-228600" algn="l" rtl="0">
              <a:lnSpc>
                <a:spcPct val="90000"/>
              </a:lnSpc>
              <a:spcBef>
                <a:spcPts val="1000"/>
              </a:spcBef>
              <a:spcAft>
                <a:spcPts val="0"/>
              </a:spcAft>
              <a:buSzPts val="2800"/>
              <a:buFont typeface="Arial"/>
              <a:buNone/>
            </a:pPr>
            <a:r>
              <a:rPr lang="en-US" dirty="0"/>
              <a:t>public Optional&lt;Users&gt; </a:t>
            </a:r>
            <a:r>
              <a:rPr lang="en-US" dirty="0" err="1"/>
              <a:t>findByEmailAndPassword</a:t>
            </a:r>
            <a:r>
              <a:rPr lang="en-US" dirty="0"/>
              <a:t>(String email, String password);</a:t>
            </a:r>
            <a:endParaRPr dirty="0"/>
          </a:p>
        </p:txBody>
      </p:sp>
      <p:sp>
        <p:nvSpPr>
          <p:cNvPr id="1303" name="Google Shape;1303;p115"/>
          <p:cNvSpPr txBox="1">
            <a:spLocks noGrp="1"/>
          </p:cNvSpPr>
          <p:nvPr>
            <p:ph type="body" idx="3"/>
          </p:nvPr>
        </p:nvSpPr>
        <p:spPr>
          <a:xfrm>
            <a:off x="2334473" y="4307006"/>
            <a:ext cx="11250600" cy="701700"/>
          </a:xfrm>
          <a:prstGeom prst="rect">
            <a:avLst/>
          </a:prstGeom>
          <a:noFill/>
          <a:ln>
            <a:noFill/>
          </a:ln>
        </p:spPr>
        <p:txBody>
          <a:bodyPr spcFirstLastPara="1" wrap="square" lIns="91425" tIns="45700" rIns="91425" bIns="45700" anchor="ctr" anchorCtr="0">
            <a:normAutofit/>
          </a:bodyPr>
          <a:lstStyle/>
          <a:p>
            <a:pPr marL="457200" lvl="0" indent="-228600" algn="l" rtl="0">
              <a:lnSpc>
                <a:spcPct val="90000"/>
              </a:lnSpc>
              <a:spcBef>
                <a:spcPts val="1000"/>
              </a:spcBef>
              <a:spcAft>
                <a:spcPts val="0"/>
              </a:spcAft>
              <a:buSzPts val="2800"/>
              <a:buFont typeface="Arial"/>
              <a:buNone/>
            </a:pPr>
            <a:r>
              <a:rPr lang="en-US"/>
              <a:t>public Optional&lt;Users&gt; findByEmail(IString email);</a:t>
            </a:r>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1307"/>
        <p:cNvGrpSpPr/>
        <p:nvPr/>
      </p:nvGrpSpPr>
      <p:grpSpPr>
        <a:xfrm>
          <a:off x="0" y="0"/>
          <a:ext cx="0" cy="0"/>
          <a:chOff x="0" y="0"/>
          <a:chExt cx="0" cy="0"/>
        </a:xfrm>
      </p:grpSpPr>
      <p:sp>
        <p:nvSpPr>
          <p:cNvPr id="1308" name="Google Shape;1308;p116"/>
          <p:cNvSpPr txBox="1">
            <a:spLocks noGrp="1"/>
          </p:cNvSpPr>
          <p:nvPr>
            <p:ph type="body" idx="1"/>
          </p:nvPr>
        </p:nvSpPr>
        <p:spPr>
          <a:xfrm>
            <a:off x="890588" y="7620607"/>
            <a:ext cx="15365412" cy="998700"/>
          </a:xfrm>
          <a:prstGeom prst="rect">
            <a:avLst/>
          </a:prstGeom>
          <a:noFill/>
          <a:ln>
            <a:noFill/>
          </a:ln>
        </p:spPr>
        <p:txBody>
          <a:bodyPr spcFirstLastPara="1" wrap="square" lIns="91425" tIns="45700" rIns="91425" bIns="45700" anchor="t" anchorCtr="0">
            <a:normAutofit/>
          </a:bodyPr>
          <a:lstStyle/>
          <a:p>
            <a:pPr marL="457200" lvl="0" indent="-228600" algn="l" rtl="0">
              <a:lnSpc>
                <a:spcPct val="90000"/>
              </a:lnSpc>
              <a:spcBef>
                <a:spcPts val="1000"/>
              </a:spcBef>
              <a:spcAft>
                <a:spcPts val="0"/>
              </a:spcAft>
              <a:buSzPts val="2800"/>
              <a:buNone/>
            </a:pPr>
            <a:r>
              <a:rPr lang="en-US" dirty="0"/>
              <a:t>Create a method </a:t>
            </a:r>
            <a:r>
              <a:rPr lang="en-US" dirty="0" err="1"/>
              <a:t>findByEmailAndPassword</a:t>
            </a:r>
            <a:r>
              <a:rPr lang="en-US" dirty="0"/>
              <a:t> in the Repository, which will be defined automatically for us to perform </a:t>
            </a:r>
            <a:endParaRPr dirty="0"/>
          </a:p>
          <a:p>
            <a:pPr marL="457200" lvl="0" indent="-228600" algn="l" rtl="0">
              <a:lnSpc>
                <a:spcPct val="90000"/>
              </a:lnSpc>
              <a:spcBef>
                <a:spcPts val="1000"/>
              </a:spcBef>
              <a:spcAft>
                <a:spcPts val="0"/>
              </a:spcAft>
              <a:buSzPts val="2800"/>
              <a:buNone/>
            </a:pPr>
            <a:r>
              <a:rPr lang="en-US" dirty="0"/>
              <a:t>the login operation.</a:t>
            </a:r>
            <a:endParaRPr dirty="0"/>
          </a:p>
          <a:p>
            <a:pPr marL="457200" lvl="0" indent="-228600" algn="l" rtl="0">
              <a:lnSpc>
                <a:spcPct val="90000"/>
              </a:lnSpc>
              <a:spcBef>
                <a:spcPts val="1000"/>
              </a:spcBef>
              <a:spcAft>
                <a:spcPts val="0"/>
              </a:spcAft>
              <a:buSzPts val="2800"/>
              <a:buNone/>
            </a:pPr>
            <a:endParaRPr dirty="0"/>
          </a:p>
        </p:txBody>
      </p:sp>
      <p:sp>
        <p:nvSpPr>
          <p:cNvPr id="1309" name="Google Shape;1309;p116"/>
          <p:cNvSpPr txBox="1">
            <a:spLocks noGrp="1"/>
          </p:cNvSpPr>
          <p:nvPr>
            <p:ph type="body" idx="2"/>
          </p:nvPr>
        </p:nvSpPr>
        <p:spPr>
          <a:xfrm>
            <a:off x="3523595" y="7190611"/>
            <a:ext cx="9022200" cy="400200"/>
          </a:xfrm>
          <a:prstGeom prst="rect">
            <a:avLst/>
          </a:prstGeom>
          <a:noFill/>
          <a:ln>
            <a:noFill/>
          </a:ln>
        </p:spPr>
        <p:txBody>
          <a:bodyPr spcFirstLastPara="1" wrap="square" lIns="91425" tIns="0" rIns="91425" bIns="0" anchor="b" anchorCtr="0">
            <a:noAutofit/>
          </a:bodyPr>
          <a:lstStyle/>
          <a:p>
            <a:pPr marL="457200" lvl="0" indent="-228600" algn="l" rtl="0">
              <a:lnSpc>
                <a:spcPct val="90000"/>
              </a:lnSpc>
              <a:spcBef>
                <a:spcPts val="1000"/>
              </a:spcBef>
              <a:spcAft>
                <a:spcPts val="0"/>
              </a:spcAft>
              <a:buSzPts val="2800"/>
              <a:buFont typeface="Arial"/>
              <a:buNone/>
            </a:pPr>
            <a:r>
              <a:rPr lang="en-US"/>
              <a:t>B</a:t>
            </a:r>
            <a:endParaRPr/>
          </a:p>
        </p:txBody>
      </p:sp>
      <p:sp>
        <p:nvSpPr>
          <p:cNvPr id="1310" name="Google Shape;1310;p116"/>
          <p:cNvSpPr txBox="1">
            <a:spLocks noGrp="1"/>
          </p:cNvSpPr>
          <p:nvPr>
            <p:ph type="body" idx="3"/>
          </p:nvPr>
        </p:nvSpPr>
        <p:spPr>
          <a:xfrm>
            <a:off x="3235966" y="847403"/>
            <a:ext cx="11739600" cy="14250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1000"/>
              </a:spcBef>
              <a:spcAft>
                <a:spcPts val="0"/>
              </a:spcAft>
              <a:buSzPts val="2800"/>
              <a:buNone/>
            </a:pPr>
            <a:r>
              <a:rPr lang="en-US" dirty="0"/>
              <a:t>For implementing the login, what will be the correct method declaration in </a:t>
            </a:r>
            <a:endParaRPr dirty="0"/>
          </a:p>
          <a:p>
            <a:pPr marL="0" lvl="0" indent="0" algn="l" rtl="0">
              <a:lnSpc>
                <a:spcPct val="90000"/>
              </a:lnSpc>
              <a:spcBef>
                <a:spcPts val="1000"/>
              </a:spcBef>
              <a:spcAft>
                <a:spcPts val="0"/>
              </a:spcAft>
              <a:buSzPts val="2800"/>
              <a:buNone/>
            </a:pPr>
            <a:r>
              <a:rPr lang="en-US" dirty="0" err="1"/>
              <a:t>CrudRepository</a:t>
            </a:r>
            <a:r>
              <a:rPr lang="en-US" dirty="0"/>
              <a:t> interface?</a:t>
            </a:r>
            <a:endParaRPr dirty="0"/>
          </a:p>
        </p:txBody>
      </p:sp>
      <p:sp>
        <p:nvSpPr>
          <p:cNvPr id="1311" name="Google Shape;1311;p116"/>
          <p:cNvSpPr txBox="1">
            <a:spLocks noGrp="1"/>
          </p:cNvSpPr>
          <p:nvPr>
            <p:ph type="body" idx="4"/>
          </p:nvPr>
        </p:nvSpPr>
        <p:spPr>
          <a:xfrm>
            <a:off x="2334473" y="4307006"/>
            <a:ext cx="11250600" cy="701700"/>
          </a:xfrm>
          <a:prstGeom prst="rect">
            <a:avLst/>
          </a:prstGeom>
          <a:noFill/>
          <a:ln>
            <a:noFill/>
          </a:ln>
        </p:spPr>
        <p:txBody>
          <a:bodyPr spcFirstLastPara="1" wrap="square" lIns="91425" tIns="45700" rIns="91425" bIns="45700" anchor="ctr" anchorCtr="0">
            <a:normAutofit/>
          </a:bodyPr>
          <a:lstStyle/>
          <a:p>
            <a:pPr marL="457200" lvl="0" indent="-228600" algn="l" rtl="0">
              <a:lnSpc>
                <a:spcPct val="90000"/>
              </a:lnSpc>
              <a:spcBef>
                <a:spcPts val="1000"/>
              </a:spcBef>
              <a:spcAft>
                <a:spcPts val="0"/>
              </a:spcAft>
              <a:buSzPts val="2800"/>
              <a:buFont typeface="Arial"/>
              <a:buNone/>
            </a:pPr>
            <a:r>
              <a:rPr lang="en-US"/>
              <a:t>public Optional&lt;Users&gt; findByEmail(IString email);</a:t>
            </a:r>
            <a:endParaRPr/>
          </a:p>
        </p:txBody>
      </p:sp>
      <p:sp>
        <p:nvSpPr>
          <p:cNvPr id="1312" name="Google Shape;1312;p116"/>
          <p:cNvSpPr txBox="1">
            <a:spLocks noGrp="1"/>
          </p:cNvSpPr>
          <p:nvPr>
            <p:ph type="body" idx="5"/>
          </p:nvPr>
        </p:nvSpPr>
        <p:spPr>
          <a:xfrm>
            <a:off x="2334473" y="5121075"/>
            <a:ext cx="11250600" cy="672000"/>
          </a:xfrm>
          <a:prstGeom prst="rect">
            <a:avLst/>
          </a:prstGeom>
          <a:noFill/>
          <a:ln>
            <a:noFill/>
          </a:ln>
        </p:spPr>
        <p:txBody>
          <a:bodyPr spcFirstLastPara="1" wrap="square" lIns="91425" tIns="45700" rIns="91425" bIns="45700" anchor="ctr" anchorCtr="0">
            <a:normAutofit/>
          </a:bodyPr>
          <a:lstStyle/>
          <a:p>
            <a:pPr marL="457200" lvl="0" indent="-228600" algn="l" rtl="0">
              <a:lnSpc>
                <a:spcPct val="90000"/>
              </a:lnSpc>
              <a:spcBef>
                <a:spcPts val="1000"/>
              </a:spcBef>
              <a:spcAft>
                <a:spcPts val="0"/>
              </a:spcAft>
              <a:buSzPts val="2800"/>
              <a:buFont typeface="Arial"/>
              <a:buNone/>
            </a:pPr>
            <a:r>
              <a:rPr lang="en-US"/>
              <a:t>public Optional&lt;Users&gt; findByPassword(IString password);</a:t>
            </a:r>
            <a:endParaRPr/>
          </a:p>
        </p:txBody>
      </p:sp>
      <p:sp>
        <p:nvSpPr>
          <p:cNvPr id="1313" name="Google Shape;1313;p116"/>
          <p:cNvSpPr txBox="1">
            <a:spLocks noGrp="1"/>
          </p:cNvSpPr>
          <p:nvPr>
            <p:ph type="body" idx="6"/>
          </p:nvPr>
        </p:nvSpPr>
        <p:spPr>
          <a:xfrm>
            <a:off x="2334473" y="2678868"/>
            <a:ext cx="11250600" cy="701700"/>
          </a:xfrm>
          <a:prstGeom prst="rect">
            <a:avLst/>
          </a:prstGeom>
          <a:noFill/>
          <a:ln>
            <a:noFill/>
          </a:ln>
        </p:spPr>
        <p:txBody>
          <a:bodyPr spcFirstLastPara="1" wrap="square" lIns="91425" tIns="45700" rIns="91425" bIns="45700" anchor="ctr" anchorCtr="0">
            <a:normAutofit/>
          </a:bodyPr>
          <a:lstStyle/>
          <a:p>
            <a:pPr marL="457200" lvl="0" indent="-228600" algn="l" rtl="0">
              <a:lnSpc>
                <a:spcPct val="90000"/>
              </a:lnSpc>
              <a:spcBef>
                <a:spcPts val="1000"/>
              </a:spcBef>
              <a:spcAft>
                <a:spcPts val="0"/>
              </a:spcAft>
              <a:buSzPts val="2800"/>
              <a:buFont typeface="Arial"/>
              <a:buNone/>
            </a:pPr>
            <a:r>
              <a:rPr lang="en-US"/>
              <a:t>public Optional&lt;Users&gt; findByUserId(Integer userId);</a:t>
            </a:r>
            <a:endParaRPr/>
          </a:p>
        </p:txBody>
      </p:sp>
      <p:sp>
        <p:nvSpPr>
          <p:cNvPr id="1314" name="Google Shape;1314;p116"/>
          <p:cNvSpPr txBox="1">
            <a:spLocks noGrp="1"/>
          </p:cNvSpPr>
          <p:nvPr>
            <p:ph type="body" idx="7"/>
          </p:nvPr>
        </p:nvSpPr>
        <p:spPr>
          <a:xfrm>
            <a:off x="2334473" y="3492937"/>
            <a:ext cx="11250600" cy="701700"/>
          </a:xfrm>
          <a:prstGeom prst="rect">
            <a:avLst/>
          </a:prstGeom>
          <a:noFill/>
          <a:ln>
            <a:noFill/>
          </a:ln>
        </p:spPr>
        <p:txBody>
          <a:bodyPr spcFirstLastPara="1" wrap="square" lIns="91425" tIns="45700" rIns="91425" bIns="45700" anchor="ctr" anchorCtr="0">
            <a:normAutofit/>
          </a:bodyPr>
          <a:lstStyle/>
          <a:p>
            <a:pPr marL="457200" lvl="0" indent="-228600" algn="l" rtl="0">
              <a:lnSpc>
                <a:spcPct val="90000"/>
              </a:lnSpc>
              <a:spcBef>
                <a:spcPts val="1000"/>
              </a:spcBef>
              <a:spcAft>
                <a:spcPts val="0"/>
              </a:spcAft>
              <a:buSzPts val="2800"/>
              <a:buFont typeface="Arial"/>
              <a:buNone/>
            </a:pPr>
            <a:r>
              <a:rPr lang="en-US"/>
              <a:t>public Optional&lt;Users&gt; findByEmailAndPassword(String email, String password);</a:t>
            </a:r>
            <a:endParaRPr/>
          </a:p>
        </p:txBody>
      </p:sp>
      <p:sp>
        <p:nvSpPr>
          <p:cNvPr id="1315" name="Google Shape;1315;p116"/>
          <p:cNvSpPr txBox="1">
            <a:spLocks noGrp="1"/>
          </p:cNvSpPr>
          <p:nvPr>
            <p:ph type="body" idx="8"/>
          </p:nvPr>
        </p:nvSpPr>
        <p:spPr>
          <a:xfrm>
            <a:off x="1229814" y="1468407"/>
            <a:ext cx="2006152" cy="674100"/>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1000"/>
              </a:spcBef>
              <a:spcAft>
                <a:spcPts val="0"/>
              </a:spcAft>
              <a:buSzPts val="2800"/>
              <a:buFont typeface="Arial"/>
              <a:buNone/>
            </a:pPr>
            <a:r>
              <a:rPr lang="en-US" dirty="0"/>
              <a:t>05</a:t>
            </a:r>
            <a:endParaRPr dirty="0"/>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1319"/>
        <p:cNvGrpSpPr/>
        <p:nvPr/>
      </p:nvGrpSpPr>
      <p:grpSpPr>
        <a:xfrm>
          <a:off x="0" y="0"/>
          <a:ext cx="0" cy="0"/>
          <a:chOff x="0" y="0"/>
          <a:chExt cx="0" cy="0"/>
        </a:xfrm>
      </p:grpSpPr>
      <p:sp>
        <p:nvSpPr>
          <p:cNvPr id="1320" name="Google Shape;1320;p117"/>
          <p:cNvSpPr txBox="1">
            <a:spLocks noGrp="1"/>
          </p:cNvSpPr>
          <p:nvPr>
            <p:ph type="body" idx="1"/>
          </p:nvPr>
        </p:nvSpPr>
        <p:spPr>
          <a:xfrm>
            <a:off x="4894750" y="1631100"/>
            <a:ext cx="10563900" cy="5881800"/>
          </a:xfrm>
          <a:prstGeom prst="rect">
            <a:avLst/>
          </a:prstGeom>
          <a:noFill/>
          <a:ln>
            <a:noFill/>
          </a:ln>
        </p:spPr>
        <p:txBody>
          <a:bodyPr spcFirstLastPara="1" wrap="square" lIns="91425" tIns="45700" rIns="91425" bIns="45700" anchor="t" anchorCtr="0">
            <a:noAutofit/>
          </a:bodyPr>
          <a:lstStyle/>
          <a:p>
            <a:pPr marL="50800" lvl="0" indent="0" algn="l" rtl="0">
              <a:lnSpc>
                <a:spcPct val="114000"/>
              </a:lnSpc>
              <a:spcBef>
                <a:spcPts val="1000"/>
              </a:spcBef>
              <a:spcAft>
                <a:spcPts val="0"/>
              </a:spcAft>
              <a:buClr>
                <a:srgbClr val="3F3F3F"/>
              </a:buClr>
              <a:buSzPts val="2800"/>
              <a:buNone/>
            </a:pPr>
            <a:r>
              <a:rPr lang="en-US" dirty="0"/>
              <a:t>You have successfully completed this session. Before the next discussion, you should go through: </a:t>
            </a:r>
            <a:endParaRPr dirty="0"/>
          </a:p>
          <a:p>
            <a:pPr marL="342900" lvl="0" indent="-342900" algn="l" rtl="0">
              <a:lnSpc>
                <a:spcPct val="114000"/>
              </a:lnSpc>
              <a:spcBef>
                <a:spcPts val="1000"/>
              </a:spcBef>
              <a:spcAft>
                <a:spcPts val="0"/>
              </a:spcAft>
              <a:buClr>
                <a:srgbClr val="3F3F3F"/>
              </a:buClr>
              <a:buSzPts val="2640"/>
              <a:buFont typeface="Arial"/>
              <a:buChar char="•"/>
            </a:pPr>
            <a:r>
              <a:rPr lang="en-US" dirty="0"/>
              <a:t>Docker</a:t>
            </a:r>
          </a:p>
          <a:p>
            <a:pPr marL="342900" lvl="0" indent="-342900" algn="l" rtl="0">
              <a:lnSpc>
                <a:spcPct val="114000"/>
              </a:lnSpc>
              <a:spcBef>
                <a:spcPts val="1000"/>
              </a:spcBef>
              <a:spcAft>
                <a:spcPts val="0"/>
              </a:spcAft>
              <a:buClr>
                <a:srgbClr val="3F3F3F"/>
              </a:buClr>
              <a:buSzPts val="2640"/>
              <a:buFont typeface="Arial"/>
              <a:buChar char="•"/>
            </a:pPr>
            <a:r>
              <a:rPr lang="en-US" dirty="0"/>
              <a:t>Jenkins</a:t>
            </a:r>
            <a:endParaRPr dirty="0"/>
          </a:p>
        </p:txBody>
      </p:sp>
      <p:sp>
        <p:nvSpPr>
          <p:cNvPr id="1321" name="Google Shape;1321;p117"/>
          <p:cNvSpPr txBox="1">
            <a:spLocks noGrp="1"/>
          </p:cNvSpPr>
          <p:nvPr>
            <p:ph type="title"/>
          </p:nvPr>
        </p:nvSpPr>
        <p:spPr>
          <a:xfrm>
            <a:off x="4808500" y="438300"/>
            <a:ext cx="10736400" cy="6651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rgbClr val="3F3F3F"/>
              </a:buClr>
              <a:buSzPts val="2200"/>
              <a:buFont typeface="Arial"/>
              <a:buNone/>
            </a:pPr>
            <a:r>
              <a:rPr lang="en-US"/>
              <a:t>Before the Next Class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453" name="Google Shape;453;p44"/>
          <p:cNvSpPr txBox="1">
            <a:spLocks noGrp="1"/>
          </p:cNvSpPr>
          <p:nvPr>
            <p:ph type="body" idx="1"/>
          </p:nvPr>
        </p:nvSpPr>
        <p:spPr>
          <a:xfrm>
            <a:off x="1920180" y="1750474"/>
            <a:ext cx="12415640" cy="790288"/>
          </a:xfrm>
          <a:prstGeom prst="rect">
            <a:avLst/>
          </a:prstGeom>
          <a:noFill/>
          <a:ln>
            <a:noFill/>
          </a:ln>
        </p:spPr>
        <p:txBody>
          <a:bodyPr spcFirstLastPara="1" wrap="square" lIns="91425" tIns="0" rIns="91425" bIns="0" anchor="t" anchorCtr="0">
            <a:noAutofit/>
          </a:bodyPr>
          <a:lstStyle/>
          <a:p>
            <a:pPr marL="0" lvl="0" indent="0" algn="ctr" rtl="0">
              <a:lnSpc>
                <a:spcPct val="114000"/>
              </a:lnSpc>
              <a:spcBef>
                <a:spcPts val="1000"/>
              </a:spcBef>
              <a:spcAft>
                <a:spcPts val="0"/>
              </a:spcAft>
              <a:buClr>
                <a:srgbClr val="3F3F3F"/>
              </a:buClr>
              <a:buSzPts val="2800"/>
              <a:buNone/>
            </a:pPr>
            <a:r>
              <a:rPr lang="en-US">
                <a:solidFill>
                  <a:srgbClr val="3F3F3F"/>
                </a:solidFill>
              </a:rPr>
              <a:t>As a full stack web developer, our key role is to develop both client and server software.</a:t>
            </a:r>
            <a:endParaRPr/>
          </a:p>
        </p:txBody>
      </p:sp>
      <p:grpSp>
        <p:nvGrpSpPr>
          <p:cNvPr id="454" name="Google Shape;454;p44"/>
          <p:cNvGrpSpPr/>
          <p:nvPr/>
        </p:nvGrpSpPr>
        <p:grpSpPr>
          <a:xfrm>
            <a:off x="1486359" y="3168237"/>
            <a:ext cx="9878327" cy="926401"/>
            <a:chOff x="1809931" y="2616776"/>
            <a:chExt cx="9724964" cy="926401"/>
          </a:xfrm>
        </p:grpSpPr>
        <p:grpSp>
          <p:nvGrpSpPr>
            <p:cNvPr id="455" name="Google Shape;455;p44"/>
            <p:cNvGrpSpPr/>
            <p:nvPr/>
          </p:nvGrpSpPr>
          <p:grpSpPr>
            <a:xfrm>
              <a:off x="1809931" y="2616776"/>
              <a:ext cx="9598082" cy="926401"/>
              <a:chOff x="2760464" y="3336021"/>
              <a:chExt cx="9921215" cy="926401"/>
            </a:xfrm>
          </p:grpSpPr>
          <p:grpSp>
            <p:nvGrpSpPr>
              <p:cNvPr id="456" name="Google Shape;456;p44"/>
              <p:cNvGrpSpPr/>
              <p:nvPr/>
            </p:nvGrpSpPr>
            <p:grpSpPr>
              <a:xfrm>
                <a:off x="2835414" y="3450727"/>
                <a:ext cx="796591" cy="787714"/>
                <a:chOff x="685800" y="1352550"/>
                <a:chExt cx="915987" cy="919163"/>
              </a:xfrm>
            </p:grpSpPr>
            <p:sp>
              <p:nvSpPr>
                <p:cNvPr id="457" name="Google Shape;457;p44"/>
                <p:cNvSpPr/>
                <p:nvPr/>
              </p:nvSpPr>
              <p:spPr>
                <a:xfrm>
                  <a:off x="836612" y="1504950"/>
                  <a:ext cx="615950" cy="615950"/>
                </a:xfrm>
                <a:prstGeom prst="ellipse">
                  <a:avLst/>
                </a:prstGeom>
                <a:solidFill>
                  <a:srgbClr val="F36B22"/>
                </a:solidFill>
                <a:ln>
                  <a:noFill/>
                </a:ln>
              </p:spPr>
              <p:txBody>
                <a:bodyPr spcFirstLastPara="1" wrap="square" lIns="91425" tIns="45700" rIns="91425" bIns="45700" anchor="t" anchorCtr="0">
                  <a:noAutofit/>
                </a:bodyPr>
                <a:lstStyle/>
                <a:p>
                  <a:pPr marL="0" marR="0" lvl="0" indent="0" algn="l" rtl="0">
                    <a:lnSpc>
                      <a:spcPct val="114000"/>
                    </a:lnSpc>
                    <a:spcBef>
                      <a:spcPts val="0"/>
                    </a:spcBef>
                    <a:spcAft>
                      <a:spcPts val="0"/>
                    </a:spcAft>
                    <a:buNone/>
                  </a:pPr>
                  <a:endParaRPr sz="2200" b="0" i="0" u="none" strike="noStrike" cap="none">
                    <a:solidFill>
                      <a:srgbClr val="3F3F3F"/>
                    </a:solidFill>
                    <a:latin typeface="Open Sans"/>
                    <a:ea typeface="Open Sans"/>
                    <a:cs typeface="Open Sans"/>
                    <a:sym typeface="Open Sans"/>
                  </a:endParaRPr>
                </a:p>
              </p:txBody>
            </p:sp>
            <p:grpSp>
              <p:nvGrpSpPr>
                <p:cNvPr id="458" name="Google Shape;458;p44"/>
                <p:cNvGrpSpPr/>
                <p:nvPr/>
              </p:nvGrpSpPr>
              <p:grpSpPr>
                <a:xfrm>
                  <a:off x="685800" y="1352550"/>
                  <a:ext cx="915987" cy="919163"/>
                  <a:chOff x="836613" y="1154113"/>
                  <a:chExt cx="915987" cy="919163"/>
                </a:xfrm>
              </p:grpSpPr>
              <p:sp>
                <p:nvSpPr>
                  <p:cNvPr id="459" name="Google Shape;459;p44"/>
                  <p:cNvSpPr/>
                  <p:nvPr/>
                </p:nvSpPr>
                <p:spPr>
                  <a:xfrm>
                    <a:off x="836613" y="1646238"/>
                    <a:ext cx="425450" cy="427038"/>
                  </a:xfrm>
                  <a:custGeom>
                    <a:avLst/>
                    <a:gdLst/>
                    <a:ahLst/>
                    <a:cxnLst/>
                    <a:rect l="l" t="t" r="r" b="b"/>
                    <a:pathLst>
                      <a:path w="229" h="230" extrusionOk="0">
                        <a:moveTo>
                          <a:pt x="38" y="0"/>
                        </a:moveTo>
                        <a:cubicBezTo>
                          <a:pt x="0" y="0"/>
                          <a:pt x="0" y="0"/>
                          <a:pt x="0" y="0"/>
                        </a:cubicBezTo>
                        <a:cubicBezTo>
                          <a:pt x="8" y="123"/>
                          <a:pt x="107" y="221"/>
                          <a:pt x="229" y="230"/>
                        </a:cubicBezTo>
                        <a:cubicBezTo>
                          <a:pt x="229" y="192"/>
                          <a:pt x="229" y="192"/>
                          <a:pt x="229" y="192"/>
                        </a:cubicBezTo>
                        <a:cubicBezTo>
                          <a:pt x="127" y="183"/>
                          <a:pt x="46" y="102"/>
                          <a:pt x="38" y="0"/>
                        </a:cubicBezTo>
                      </a:path>
                    </a:pathLst>
                  </a:custGeom>
                  <a:solidFill>
                    <a:srgbClr val="BFBFBF"/>
                  </a:solidFill>
                  <a:ln>
                    <a:noFill/>
                  </a:ln>
                </p:spPr>
                <p:txBody>
                  <a:bodyPr spcFirstLastPara="1" wrap="square" lIns="91425" tIns="45700" rIns="91425" bIns="45700" anchor="t" anchorCtr="0">
                    <a:noAutofit/>
                  </a:bodyPr>
                  <a:lstStyle/>
                  <a:p>
                    <a:pPr marL="0" marR="0" lvl="0" indent="0" algn="l" rtl="0">
                      <a:lnSpc>
                        <a:spcPct val="114000"/>
                      </a:lnSpc>
                      <a:spcBef>
                        <a:spcPts val="0"/>
                      </a:spcBef>
                      <a:spcAft>
                        <a:spcPts val="0"/>
                      </a:spcAft>
                      <a:buNone/>
                    </a:pPr>
                    <a:endParaRPr sz="2200" b="0" i="0" u="none" strike="noStrike" cap="none">
                      <a:solidFill>
                        <a:srgbClr val="3F3F3F"/>
                      </a:solidFill>
                      <a:latin typeface="Open Sans"/>
                      <a:ea typeface="Open Sans"/>
                      <a:cs typeface="Open Sans"/>
                      <a:sym typeface="Open Sans"/>
                    </a:endParaRPr>
                  </a:p>
                </p:txBody>
              </p:sp>
              <p:sp>
                <p:nvSpPr>
                  <p:cNvPr id="460" name="Google Shape;460;p44"/>
                  <p:cNvSpPr/>
                  <p:nvPr/>
                </p:nvSpPr>
                <p:spPr>
                  <a:xfrm>
                    <a:off x="1327150" y="1154113"/>
                    <a:ext cx="425450" cy="428625"/>
                  </a:xfrm>
                  <a:custGeom>
                    <a:avLst/>
                    <a:gdLst/>
                    <a:ahLst/>
                    <a:cxnLst/>
                    <a:rect l="l" t="t" r="r" b="b"/>
                    <a:pathLst>
                      <a:path w="229" h="230" extrusionOk="0">
                        <a:moveTo>
                          <a:pt x="191" y="230"/>
                        </a:moveTo>
                        <a:cubicBezTo>
                          <a:pt x="229" y="230"/>
                          <a:pt x="229" y="230"/>
                          <a:pt x="229" y="230"/>
                        </a:cubicBezTo>
                        <a:cubicBezTo>
                          <a:pt x="221" y="107"/>
                          <a:pt x="122" y="9"/>
                          <a:pt x="0" y="0"/>
                        </a:cubicBezTo>
                        <a:cubicBezTo>
                          <a:pt x="0" y="38"/>
                          <a:pt x="0" y="38"/>
                          <a:pt x="0" y="38"/>
                        </a:cubicBezTo>
                        <a:cubicBezTo>
                          <a:pt x="102" y="46"/>
                          <a:pt x="183" y="128"/>
                          <a:pt x="191" y="230"/>
                        </a:cubicBezTo>
                      </a:path>
                    </a:pathLst>
                  </a:custGeom>
                  <a:solidFill>
                    <a:srgbClr val="F36B22"/>
                  </a:solidFill>
                  <a:ln>
                    <a:noFill/>
                  </a:ln>
                </p:spPr>
                <p:txBody>
                  <a:bodyPr spcFirstLastPara="1" wrap="square" lIns="91425" tIns="45700" rIns="91425" bIns="45700" anchor="t" anchorCtr="0">
                    <a:noAutofit/>
                  </a:bodyPr>
                  <a:lstStyle/>
                  <a:p>
                    <a:pPr marL="0" marR="0" lvl="0" indent="0" algn="l" rtl="0">
                      <a:lnSpc>
                        <a:spcPct val="114000"/>
                      </a:lnSpc>
                      <a:spcBef>
                        <a:spcPts val="0"/>
                      </a:spcBef>
                      <a:spcAft>
                        <a:spcPts val="0"/>
                      </a:spcAft>
                      <a:buNone/>
                    </a:pPr>
                    <a:endParaRPr sz="2200" b="0" i="0" u="none" strike="noStrike" cap="none">
                      <a:solidFill>
                        <a:srgbClr val="3F3F3F"/>
                      </a:solidFill>
                      <a:latin typeface="Open Sans"/>
                      <a:ea typeface="Open Sans"/>
                      <a:cs typeface="Open Sans"/>
                      <a:sym typeface="Open Sans"/>
                    </a:endParaRPr>
                  </a:p>
                </p:txBody>
              </p:sp>
              <p:sp>
                <p:nvSpPr>
                  <p:cNvPr id="461" name="Google Shape;461;p44"/>
                  <p:cNvSpPr/>
                  <p:nvPr/>
                </p:nvSpPr>
                <p:spPr>
                  <a:xfrm>
                    <a:off x="836613" y="1154113"/>
                    <a:ext cx="425450" cy="428625"/>
                  </a:xfrm>
                  <a:custGeom>
                    <a:avLst/>
                    <a:gdLst/>
                    <a:ahLst/>
                    <a:cxnLst/>
                    <a:rect l="l" t="t" r="r" b="b"/>
                    <a:pathLst>
                      <a:path w="229" h="230" extrusionOk="0">
                        <a:moveTo>
                          <a:pt x="0" y="230"/>
                        </a:moveTo>
                        <a:cubicBezTo>
                          <a:pt x="38" y="230"/>
                          <a:pt x="38" y="230"/>
                          <a:pt x="38" y="230"/>
                        </a:cubicBezTo>
                        <a:cubicBezTo>
                          <a:pt x="46" y="128"/>
                          <a:pt x="127" y="46"/>
                          <a:pt x="229" y="38"/>
                        </a:cubicBezTo>
                        <a:cubicBezTo>
                          <a:pt x="229" y="0"/>
                          <a:pt x="229" y="0"/>
                          <a:pt x="229" y="0"/>
                        </a:cubicBezTo>
                        <a:cubicBezTo>
                          <a:pt x="107" y="9"/>
                          <a:pt x="8" y="107"/>
                          <a:pt x="0" y="230"/>
                        </a:cubicBezTo>
                      </a:path>
                    </a:pathLst>
                  </a:custGeom>
                  <a:solidFill>
                    <a:srgbClr val="BFBFBF"/>
                  </a:solidFill>
                  <a:ln>
                    <a:noFill/>
                  </a:ln>
                </p:spPr>
                <p:txBody>
                  <a:bodyPr spcFirstLastPara="1" wrap="square" lIns="91425" tIns="45700" rIns="91425" bIns="45700" anchor="t" anchorCtr="0">
                    <a:noAutofit/>
                  </a:bodyPr>
                  <a:lstStyle/>
                  <a:p>
                    <a:pPr marL="0" marR="0" lvl="0" indent="0" algn="l" rtl="0">
                      <a:lnSpc>
                        <a:spcPct val="114000"/>
                      </a:lnSpc>
                      <a:spcBef>
                        <a:spcPts val="0"/>
                      </a:spcBef>
                      <a:spcAft>
                        <a:spcPts val="0"/>
                      </a:spcAft>
                      <a:buNone/>
                    </a:pPr>
                    <a:endParaRPr sz="2200" b="0" i="0" u="none" strike="noStrike" cap="none">
                      <a:solidFill>
                        <a:srgbClr val="3F3F3F"/>
                      </a:solidFill>
                      <a:latin typeface="Open Sans"/>
                      <a:ea typeface="Open Sans"/>
                      <a:cs typeface="Open Sans"/>
                      <a:sym typeface="Open Sans"/>
                    </a:endParaRPr>
                  </a:p>
                </p:txBody>
              </p:sp>
              <p:sp>
                <p:nvSpPr>
                  <p:cNvPr id="462" name="Google Shape;462;p44"/>
                  <p:cNvSpPr/>
                  <p:nvPr/>
                </p:nvSpPr>
                <p:spPr>
                  <a:xfrm>
                    <a:off x="1327150" y="1646238"/>
                    <a:ext cx="425450" cy="427038"/>
                  </a:xfrm>
                  <a:custGeom>
                    <a:avLst/>
                    <a:gdLst/>
                    <a:ahLst/>
                    <a:cxnLst/>
                    <a:rect l="l" t="t" r="r" b="b"/>
                    <a:pathLst>
                      <a:path w="229" h="230" extrusionOk="0">
                        <a:moveTo>
                          <a:pt x="0" y="192"/>
                        </a:moveTo>
                        <a:cubicBezTo>
                          <a:pt x="0" y="230"/>
                          <a:pt x="0" y="230"/>
                          <a:pt x="0" y="230"/>
                        </a:cubicBezTo>
                        <a:cubicBezTo>
                          <a:pt x="122" y="221"/>
                          <a:pt x="221" y="123"/>
                          <a:pt x="229" y="0"/>
                        </a:cubicBezTo>
                        <a:cubicBezTo>
                          <a:pt x="191" y="0"/>
                          <a:pt x="191" y="0"/>
                          <a:pt x="191" y="0"/>
                        </a:cubicBezTo>
                        <a:cubicBezTo>
                          <a:pt x="183" y="102"/>
                          <a:pt x="102" y="183"/>
                          <a:pt x="0" y="192"/>
                        </a:cubicBezTo>
                      </a:path>
                    </a:pathLst>
                  </a:custGeom>
                  <a:solidFill>
                    <a:srgbClr val="BFBFBF"/>
                  </a:solidFill>
                  <a:ln>
                    <a:noFill/>
                  </a:ln>
                </p:spPr>
                <p:txBody>
                  <a:bodyPr spcFirstLastPara="1" wrap="square" lIns="91425" tIns="45700" rIns="91425" bIns="45700" anchor="t" anchorCtr="0">
                    <a:noAutofit/>
                  </a:bodyPr>
                  <a:lstStyle/>
                  <a:p>
                    <a:pPr marL="0" marR="0" lvl="0" indent="0" algn="l" rtl="0">
                      <a:lnSpc>
                        <a:spcPct val="114000"/>
                      </a:lnSpc>
                      <a:spcBef>
                        <a:spcPts val="0"/>
                      </a:spcBef>
                      <a:spcAft>
                        <a:spcPts val="0"/>
                      </a:spcAft>
                      <a:buNone/>
                    </a:pPr>
                    <a:endParaRPr sz="2200" b="0" i="0" u="none" strike="noStrike" cap="none">
                      <a:solidFill>
                        <a:srgbClr val="3F3F3F"/>
                      </a:solidFill>
                      <a:latin typeface="Open Sans"/>
                      <a:ea typeface="Open Sans"/>
                      <a:cs typeface="Open Sans"/>
                      <a:sym typeface="Open Sans"/>
                    </a:endParaRPr>
                  </a:p>
                </p:txBody>
              </p:sp>
            </p:grpSp>
          </p:grpSp>
          <p:sp>
            <p:nvSpPr>
              <p:cNvPr id="463" name="Google Shape;463;p44"/>
              <p:cNvSpPr/>
              <p:nvPr/>
            </p:nvSpPr>
            <p:spPr>
              <a:xfrm>
                <a:off x="2760464" y="3336021"/>
                <a:ext cx="9921215" cy="926401"/>
              </a:xfrm>
              <a:prstGeom prst="roundRect">
                <a:avLst>
                  <a:gd name="adj" fmla="val 16667"/>
                </a:avLst>
              </a:prstGeom>
              <a:noFill/>
              <a:ln w="9525" cap="flat" cmpd="sng">
                <a:solidFill>
                  <a:srgbClr val="F36A2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14000"/>
                  </a:lnSpc>
                  <a:spcBef>
                    <a:spcPts val="0"/>
                  </a:spcBef>
                  <a:spcAft>
                    <a:spcPts val="0"/>
                  </a:spcAft>
                  <a:buNone/>
                </a:pPr>
                <a:endParaRPr sz="2200" b="0" i="0" u="none" strike="noStrike" cap="none">
                  <a:solidFill>
                    <a:srgbClr val="3F3F3F"/>
                  </a:solidFill>
                  <a:latin typeface="Open Sans"/>
                  <a:ea typeface="Open Sans"/>
                  <a:cs typeface="Open Sans"/>
                  <a:sym typeface="Open Sans"/>
                </a:endParaRPr>
              </a:p>
            </p:txBody>
          </p:sp>
        </p:grpSp>
        <p:sp>
          <p:nvSpPr>
            <p:cNvPr id="464" name="Google Shape;464;p44"/>
            <p:cNvSpPr/>
            <p:nvPr/>
          </p:nvSpPr>
          <p:spPr>
            <a:xfrm>
              <a:off x="2718733" y="2836844"/>
              <a:ext cx="8816162" cy="454676"/>
            </a:xfrm>
            <a:prstGeom prst="rect">
              <a:avLst/>
            </a:prstGeom>
            <a:noFill/>
            <a:ln>
              <a:noFill/>
            </a:ln>
          </p:spPr>
          <p:txBody>
            <a:bodyPr spcFirstLastPara="1" wrap="square" lIns="91425" tIns="45700" rIns="91425" bIns="45700" anchor="t" anchorCtr="0">
              <a:spAutoFit/>
            </a:bodyPr>
            <a:lstStyle/>
            <a:p>
              <a:pPr marL="0" marR="0" lvl="0" indent="0" algn="l" rtl="0">
                <a:lnSpc>
                  <a:spcPct val="114000"/>
                </a:lnSpc>
                <a:spcBef>
                  <a:spcPts val="0"/>
                </a:spcBef>
                <a:spcAft>
                  <a:spcPts val="0"/>
                </a:spcAft>
                <a:buNone/>
              </a:pPr>
              <a:r>
                <a:rPr lang="en-US" sz="2200" b="0" i="0" u="none" strike="noStrike" cap="none">
                  <a:solidFill>
                    <a:srgbClr val="3F3F3F"/>
                  </a:solidFill>
                  <a:latin typeface="Open Sans"/>
                  <a:ea typeface="Open Sans"/>
                  <a:cs typeface="Open Sans"/>
                  <a:sym typeface="Open Sans"/>
                </a:rPr>
                <a:t>Angular and Node can be used to build front end of the web page. </a:t>
              </a:r>
              <a:endParaRPr/>
            </a:p>
          </p:txBody>
        </p:sp>
      </p:grpSp>
      <p:grpSp>
        <p:nvGrpSpPr>
          <p:cNvPr id="465" name="Google Shape;465;p44"/>
          <p:cNvGrpSpPr/>
          <p:nvPr/>
        </p:nvGrpSpPr>
        <p:grpSpPr>
          <a:xfrm>
            <a:off x="1513049" y="5238651"/>
            <a:ext cx="9598082" cy="926401"/>
            <a:chOff x="1809931" y="3688498"/>
            <a:chExt cx="9598082" cy="926401"/>
          </a:xfrm>
        </p:grpSpPr>
        <p:grpSp>
          <p:nvGrpSpPr>
            <p:cNvPr id="466" name="Google Shape;466;p44"/>
            <p:cNvGrpSpPr/>
            <p:nvPr/>
          </p:nvGrpSpPr>
          <p:grpSpPr>
            <a:xfrm>
              <a:off x="1809931" y="3688498"/>
              <a:ext cx="9598082" cy="926401"/>
              <a:chOff x="2760464" y="3276387"/>
              <a:chExt cx="9921215" cy="926401"/>
            </a:xfrm>
          </p:grpSpPr>
          <p:grpSp>
            <p:nvGrpSpPr>
              <p:cNvPr id="467" name="Google Shape;467;p44"/>
              <p:cNvGrpSpPr/>
              <p:nvPr/>
            </p:nvGrpSpPr>
            <p:grpSpPr>
              <a:xfrm>
                <a:off x="2835414" y="3351337"/>
                <a:ext cx="816469" cy="787713"/>
                <a:chOff x="685800" y="1236575"/>
                <a:chExt cx="938844" cy="919162"/>
              </a:xfrm>
            </p:grpSpPr>
            <p:sp>
              <p:nvSpPr>
                <p:cNvPr id="468" name="Google Shape;468;p44"/>
                <p:cNvSpPr/>
                <p:nvPr/>
              </p:nvSpPr>
              <p:spPr>
                <a:xfrm>
                  <a:off x="836612" y="1365779"/>
                  <a:ext cx="615950" cy="615950"/>
                </a:xfrm>
                <a:prstGeom prst="ellipse">
                  <a:avLst/>
                </a:prstGeom>
                <a:solidFill>
                  <a:srgbClr val="F36B22"/>
                </a:solidFill>
                <a:ln>
                  <a:noFill/>
                </a:ln>
              </p:spPr>
              <p:txBody>
                <a:bodyPr spcFirstLastPara="1" wrap="square" lIns="91425" tIns="45700" rIns="91425" bIns="45700" anchor="t" anchorCtr="0">
                  <a:noAutofit/>
                </a:bodyPr>
                <a:lstStyle/>
                <a:p>
                  <a:pPr marL="0" marR="0" lvl="0" indent="0" algn="l" rtl="0">
                    <a:lnSpc>
                      <a:spcPct val="114000"/>
                    </a:lnSpc>
                    <a:spcBef>
                      <a:spcPts val="0"/>
                    </a:spcBef>
                    <a:spcAft>
                      <a:spcPts val="0"/>
                    </a:spcAft>
                    <a:buNone/>
                  </a:pPr>
                  <a:endParaRPr sz="2200" b="0" i="0" u="none" strike="noStrike" cap="none">
                    <a:solidFill>
                      <a:srgbClr val="3F3F3F"/>
                    </a:solidFill>
                    <a:latin typeface="Open Sans"/>
                    <a:ea typeface="Open Sans"/>
                    <a:cs typeface="Open Sans"/>
                    <a:sym typeface="Open Sans"/>
                  </a:endParaRPr>
                </a:p>
              </p:txBody>
            </p:sp>
            <p:grpSp>
              <p:nvGrpSpPr>
                <p:cNvPr id="469" name="Google Shape;469;p44"/>
                <p:cNvGrpSpPr/>
                <p:nvPr/>
              </p:nvGrpSpPr>
              <p:grpSpPr>
                <a:xfrm>
                  <a:off x="685800" y="1236575"/>
                  <a:ext cx="938844" cy="919162"/>
                  <a:chOff x="836613" y="1038138"/>
                  <a:chExt cx="938844" cy="919162"/>
                </a:xfrm>
              </p:grpSpPr>
              <p:sp>
                <p:nvSpPr>
                  <p:cNvPr id="470" name="Google Shape;470;p44"/>
                  <p:cNvSpPr/>
                  <p:nvPr/>
                </p:nvSpPr>
                <p:spPr>
                  <a:xfrm>
                    <a:off x="836613" y="1530262"/>
                    <a:ext cx="425450" cy="427038"/>
                  </a:xfrm>
                  <a:custGeom>
                    <a:avLst/>
                    <a:gdLst/>
                    <a:ahLst/>
                    <a:cxnLst/>
                    <a:rect l="l" t="t" r="r" b="b"/>
                    <a:pathLst>
                      <a:path w="229" h="230" extrusionOk="0">
                        <a:moveTo>
                          <a:pt x="38" y="0"/>
                        </a:moveTo>
                        <a:cubicBezTo>
                          <a:pt x="0" y="0"/>
                          <a:pt x="0" y="0"/>
                          <a:pt x="0" y="0"/>
                        </a:cubicBezTo>
                        <a:cubicBezTo>
                          <a:pt x="8" y="123"/>
                          <a:pt x="107" y="221"/>
                          <a:pt x="229" y="230"/>
                        </a:cubicBezTo>
                        <a:cubicBezTo>
                          <a:pt x="229" y="192"/>
                          <a:pt x="229" y="192"/>
                          <a:pt x="229" y="192"/>
                        </a:cubicBezTo>
                        <a:cubicBezTo>
                          <a:pt x="127" y="183"/>
                          <a:pt x="46" y="102"/>
                          <a:pt x="38" y="0"/>
                        </a:cubicBezTo>
                      </a:path>
                    </a:pathLst>
                  </a:custGeom>
                  <a:solidFill>
                    <a:srgbClr val="BFBFBF"/>
                  </a:solidFill>
                  <a:ln>
                    <a:noFill/>
                  </a:ln>
                </p:spPr>
                <p:txBody>
                  <a:bodyPr spcFirstLastPara="1" wrap="square" lIns="91425" tIns="45700" rIns="91425" bIns="45700" anchor="t" anchorCtr="0">
                    <a:noAutofit/>
                  </a:bodyPr>
                  <a:lstStyle/>
                  <a:p>
                    <a:pPr marL="0" marR="0" lvl="0" indent="0" algn="l" rtl="0">
                      <a:lnSpc>
                        <a:spcPct val="114000"/>
                      </a:lnSpc>
                      <a:spcBef>
                        <a:spcPts val="0"/>
                      </a:spcBef>
                      <a:spcAft>
                        <a:spcPts val="0"/>
                      </a:spcAft>
                      <a:buNone/>
                    </a:pPr>
                    <a:endParaRPr sz="2200" b="0" i="0" u="none" strike="noStrike" cap="none">
                      <a:solidFill>
                        <a:srgbClr val="3F3F3F"/>
                      </a:solidFill>
                      <a:latin typeface="Open Sans"/>
                      <a:ea typeface="Open Sans"/>
                      <a:cs typeface="Open Sans"/>
                      <a:sym typeface="Open Sans"/>
                    </a:endParaRPr>
                  </a:p>
                </p:txBody>
              </p:sp>
              <p:sp>
                <p:nvSpPr>
                  <p:cNvPr id="471" name="Google Shape;471;p44"/>
                  <p:cNvSpPr/>
                  <p:nvPr/>
                </p:nvSpPr>
                <p:spPr>
                  <a:xfrm>
                    <a:off x="1327150" y="1038138"/>
                    <a:ext cx="425450" cy="428625"/>
                  </a:xfrm>
                  <a:custGeom>
                    <a:avLst/>
                    <a:gdLst/>
                    <a:ahLst/>
                    <a:cxnLst/>
                    <a:rect l="l" t="t" r="r" b="b"/>
                    <a:pathLst>
                      <a:path w="229" h="230" extrusionOk="0">
                        <a:moveTo>
                          <a:pt x="191" y="230"/>
                        </a:moveTo>
                        <a:cubicBezTo>
                          <a:pt x="229" y="230"/>
                          <a:pt x="229" y="230"/>
                          <a:pt x="229" y="230"/>
                        </a:cubicBezTo>
                        <a:cubicBezTo>
                          <a:pt x="221" y="107"/>
                          <a:pt x="122" y="9"/>
                          <a:pt x="0" y="0"/>
                        </a:cubicBezTo>
                        <a:cubicBezTo>
                          <a:pt x="0" y="38"/>
                          <a:pt x="0" y="38"/>
                          <a:pt x="0" y="38"/>
                        </a:cubicBezTo>
                        <a:cubicBezTo>
                          <a:pt x="102" y="46"/>
                          <a:pt x="183" y="128"/>
                          <a:pt x="191" y="230"/>
                        </a:cubicBezTo>
                      </a:path>
                    </a:pathLst>
                  </a:custGeom>
                  <a:solidFill>
                    <a:srgbClr val="F36B22"/>
                  </a:solidFill>
                  <a:ln>
                    <a:noFill/>
                  </a:ln>
                </p:spPr>
                <p:txBody>
                  <a:bodyPr spcFirstLastPara="1" wrap="square" lIns="91425" tIns="45700" rIns="91425" bIns="45700" anchor="t" anchorCtr="0">
                    <a:noAutofit/>
                  </a:bodyPr>
                  <a:lstStyle/>
                  <a:p>
                    <a:pPr marL="0" marR="0" lvl="0" indent="0" algn="l" rtl="0">
                      <a:lnSpc>
                        <a:spcPct val="114000"/>
                      </a:lnSpc>
                      <a:spcBef>
                        <a:spcPts val="0"/>
                      </a:spcBef>
                      <a:spcAft>
                        <a:spcPts val="0"/>
                      </a:spcAft>
                      <a:buNone/>
                    </a:pPr>
                    <a:endParaRPr sz="2200" b="0" i="0" u="none" strike="noStrike" cap="none">
                      <a:solidFill>
                        <a:srgbClr val="3F3F3F"/>
                      </a:solidFill>
                      <a:latin typeface="Open Sans"/>
                      <a:ea typeface="Open Sans"/>
                      <a:cs typeface="Open Sans"/>
                      <a:sym typeface="Open Sans"/>
                    </a:endParaRPr>
                  </a:p>
                </p:txBody>
              </p:sp>
              <p:sp>
                <p:nvSpPr>
                  <p:cNvPr id="472" name="Google Shape;472;p44"/>
                  <p:cNvSpPr/>
                  <p:nvPr/>
                </p:nvSpPr>
                <p:spPr>
                  <a:xfrm>
                    <a:off x="836613" y="1038138"/>
                    <a:ext cx="425450" cy="428625"/>
                  </a:xfrm>
                  <a:custGeom>
                    <a:avLst/>
                    <a:gdLst/>
                    <a:ahLst/>
                    <a:cxnLst/>
                    <a:rect l="l" t="t" r="r" b="b"/>
                    <a:pathLst>
                      <a:path w="229" h="230" extrusionOk="0">
                        <a:moveTo>
                          <a:pt x="0" y="230"/>
                        </a:moveTo>
                        <a:cubicBezTo>
                          <a:pt x="38" y="230"/>
                          <a:pt x="38" y="230"/>
                          <a:pt x="38" y="230"/>
                        </a:cubicBezTo>
                        <a:cubicBezTo>
                          <a:pt x="46" y="128"/>
                          <a:pt x="127" y="46"/>
                          <a:pt x="229" y="38"/>
                        </a:cubicBezTo>
                        <a:cubicBezTo>
                          <a:pt x="229" y="0"/>
                          <a:pt x="229" y="0"/>
                          <a:pt x="229" y="0"/>
                        </a:cubicBezTo>
                        <a:cubicBezTo>
                          <a:pt x="107" y="9"/>
                          <a:pt x="8" y="107"/>
                          <a:pt x="0" y="230"/>
                        </a:cubicBezTo>
                      </a:path>
                    </a:pathLst>
                  </a:custGeom>
                  <a:solidFill>
                    <a:srgbClr val="BFBFBF"/>
                  </a:solidFill>
                  <a:ln>
                    <a:noFill/>
                  </a:ln>
                </p:spPr>
                <p:txBody>
                  <a:bodyPr spcFirstLastPara="1" wrap="square" lIns="91425" tIns="45700" rIns="91425" bIns="45700" anchor="t" anchorCtr="0">
                    <a:noAutofit/>
                  </a:bodyPr>
                  <a:lstStyle/>
                  <a:p>
                    <a:pPr marL="0" marR="0" lvl="0" indent="0" algn="l" rtl="0">
                      <a:lnSpc>
                        <a:spcPct val="114000"/>
                      </a:lnSpc>
                      <a:spcBef>
                        <a:spcPts val="0"/>
                      </a:spcBef>
                      <a:spcAft>
                        <a:spcPts val="0"/>
                      </a:spcAft>
                      <a:buNone/>
                    </a:pPr>
                    <a:endParaRPr sz="2200" b="0" i="0" u="none" strike="noStrike" cap="none">
                      <a:solidFill>
                        <a:srgbClr val="3F3F3F"/>
                      </a:solidFill>
                      <a:latin typeface="Open Sans"/>
                      <a:ea typeface="Open Sans"/>
                      <a:cs typeface="Open Sans"/>
                      <a:sym typeface="Open Sans"/>
                    </a:endParaRPr>
                  </a:p>
                </p:txBody>
              </p:sp>
              <p:sp>
                <p:nvSpPr>
                  <p:cNvPr id="473" name="Google Shape;473;p44"/>
                  <p:cNvSpPr/>
                  <p:nvPr/>
                </p:nvSpPr>
                <p:spPr>
                  <a:xfrm>
                    <a:off x="1350007" y="1507066"/>
                    <a:ext cx="425450" cy="427039"/>
                  </a:xfrm>
                  <a:custGeom>
                    <a:avLst/>
                    <a:gdLst/>
                    <a:ahLst/>
                    <a:cxnLst/>
                    <a:rect l="l" t="t" r="r" b="b"/>
                    <a:pathLst>
                      <a:path w="229" h="230" extrusionOk="0">
                        <a:moveTo>
                          <a:pt x="0" y="192"/>
                        </a:moveTo>
                        <a:cubicBezTo>
                          <a:pt x="0" y="230"/>
                          <a:pt x="0" y="230"/>
                          <a:pt x="0" y="230"/>
                        </a:cubicBezTo>
                        <a:cubicBezTo>
                          <a:pt x="122" y="221"/>
                          <a:pt x="221" y="123"/>
                          <a:pt x="229" y="0"/>
                        </a:cubicBezTo>
                        <a:cubicBezTo>
                          <a:pt x="191" y="0"/>
                          <a:pt x="191" y="0"/>
                          <a:pt x="191" y="0"/>
                        </a:cubicBezTo>
                        <a:cubicBezTo>
                          <a:pt x="183" y="102"/>
                          <a:pt x="102" y="183"/>
                          <a:pt x="0" y="192"/>
                        </a:cubicBezTo>
                      </a:path>
                    </a:pathLst>
                  </a:custGeom>
                  <a:solidFill>
                    <a:srgbClr val="BFBFBF"/>
                  </a:solidFill>
                  <a:ln>
                    <a:noFill/>
                  </a:ln>
                </p:spPr>
                <p:txBody>
                  <a:bodyPr spcFirstLastPara="1" wrap="square" lIns="91425" tIns="45700" rIns="91425" bIns="45700" anchor="t" anchorCtr="0">
                    <a:noAutofit/>
                  </a:bodyPr>
                  <a:lstStyle/>
                  <a:p>
                    <a:pPr marL="0" marR="0" lvl="0" indent="0" algn="l" rtl="0">
                      <a:lnSpc>
                        <a:spcPct val="114000"/>
                      </a:lnSpc>
                      <a:spcBef>
                        <a:spcPts val="0"/>
                      </a:spcBef>
                      <a:spcAft>
                        <a:spcPts val="0"/>
                      </a:spcAft>
                      <a:buNone/>
                    </a:pPr>
                    <a:endParaRPr sz="2200" b="0" i="0" u="none" strike="noStrike" cap="none">
                      <a:solidFill>
                        <a:srgbClr val="3F3F3F"/>
                      </a:solidFill>
                      <a:latin typeface="Open Sans"/>
                      <a:ea typeface="Open Sans"/>
                      <a:cs typeface="Open Sans"/>
                      <a:sym typeface="Open Sans"/>
                    </a:endParaRPr>
                  </a:p>
                </p:txBody>
              </p:sp>
            </p:grpSp>
          </p:grpSp>
          <p:sp>
            <p:nvSpPr>
              <p:cNvPr id="474" name="Google Shape;474;p44"/>
              <p:cNvSpPr/>
              <p:nvPr/>
            </p:nvSpPr>
            <p:spPr>
              <a:xfrm>
                <a:off x="2760464" y="3276387"/>
                <a:ext cx="9921215" cy="926401"/>
              </a:xfrm>
              <a:prstGeom prst="roundRect">
                <a:avLst>
                  <a:gd name="adj" fmla="val 16667"/>
                </a:avLst>
              </a:prstGeom>
              <a:noFill/>
              <a:ln w="9525" cap="flat" cmpd="sng">
                <a:solidFill>
                  <a:srgbClr val="F36A2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14000"/>
                  </a:lnSpc>
                  <a:spcBef>
                    <a:spcPts val="0"/>
                  </a:spcBef>
                  <a:spcAft>
                    <a:spcPts val="0"/>
                  </a:spcAft>
                  <a:buNone/>
                </a:pPr>
                <a:endParaRPr sz="2200" b="0" i="0" u="none" strike="noStrike" cap="none">
                  <a:solidFill>
                    <a:srgbClr val="3F3F3F"/>
                  </a:solidFill>
                  <a:latin typeface="Open Sans"/>
                  <a:ea typeface="Open Sans"/>
                  <a:cs typeface="Open Sans"/>
                  <a:sym typeface="Open Sans"/>
                </a:endParaRPr>
              </a:p>
            </p:txBody>
          </p:sp>
        </p:grpSp>
        <p:sp>
          <p:nvSpPr>
            <p:cNvPr id="475" name="Google Shape;475;p44"/>
            <p:cNvSpPr/>
            <p:nvPr/>
          </p:nvSpPr>
          <p:spPr>
            <a:xfrm>
              <a:off x="2672317" y="3736851"/>
              <a:ext cx="7946814" cy="864211"/>
            </a:xfrm>
            <a:prstGeom prst="rect">
              <a:avLst/>
            </a:prstGeom>
            <a:noFill/>
            <a:ln>
              <a:noFill/>
            </a:ln>
          </p:spPr>
          <p:txBody>
            <a:bodyPr spcFirstLastPara="1" wrap="square" lIns="91425" tIns="45700" rIns="91425" bIns="45700" anchor="t" anchorCtr="0">
              <a:spAutoFit/>
            </a:bodyPr>
            <a:lstStyle/>
            <a:p>
              <a:pPr marL="0" marR="0" lvl="0" indent="0" algn="l" rtl="0">
                <a:lnSpc>
                  <a:spcPct val="114000"/>
                </a:lnSpc>
                <a:spcBef>
                  <a:spcPts val="0"/>
                </a:spcBef>
                <a:spcAft>
                  <a:spcPts val="0"/>
                </a:spcAft>
                <a:buNone/>
              </a:pPr>
              <a:r>
                <a:rPr lang="en-US" sz="2200" b="0" i="0" u="none" strike="noStrike" cap="none" dirty="0">
                  <a:solidFill>
                    <a:srgbClr val="3F3F3F"/>
                  </a:solidFill>
                  <a:latin typeface="Open Sans"/>
                  <a:ea typeface="Open Sans"/>
                  <a:cs typeface="Open Sans"/>
                  <a:sym typeface="Open Sans"/>
                </a:rPr>
                <a:t>Spring Boot, Java, and MySQL or MongoDB can be used to build at the back end.</a:t>
              </a:r>
              <a:endParaRPr sz="2200" b="0" i="0" u="none" strike="noStrike" cap="none" dirty="0">
                <a:solidFill>
                  <a:srgbClr val="3F3F3F"/>
                </a:solidFill>
                <a:latin typeface="Open Sans"/>
                <a:ea typeface="Open Sans"/>
                <a:cs typeface="Open Sans"/>
                <a:sym typeface="Open Sans"/>
              </a:endParaRPr>
            </a:p>
          </p:txBody>
        </p:sp>
      </p:gr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1325"/>
        <p:cNvGrpSpPr/>
        <p:nvPr/>
      </p:nvGrpSpPr>
      <p:grpSpPr>
        <a:xfrm>
          <a:off x="0" y="0"/>
          <a:ext cx="0" cy="0"/>
          <a:chOff x="0" y="0"/>
          <a:chExt cx="0" cy="0"/>
        </a:xfrm>
      </p:grpSpPr>
      <p:sp>
        <p:nvSpPr>
          <p:cNvPr id="1326" name="Google Shape;1326;p118"/>
          <p:cNvSpPr txBox="1">
            <a:spLocks noGrp="1"/>
          </p:cNvSpPr>
          <p:nvPr>
            <p:ph type="title"/>
          </p:nvPr>
        </p:nvSpPr>
        <p:spPr>
          <a:xfrm>
            <a:off x="4808500" y="438300"/>
            <a:ext cx="10736400" cy="6651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rgbClr val="3F3F3F"/>
              </a:buClr>
              <a:buSzPts val="2200"/>
              <a:buFont typeface="Arial"/>
              <a:buNone/>
            </a:pPr>
            <a:r>
              <a:rPr lang="en-US"/>
              <a:t>What’s Next?</a:t>
            </a:r>
            <a:endParaRPr/>
          </a:p>
        </p:txBody>
      </p:sp>
      <p:sp>
        <p:nvSpPr>
          <p:cNvPr id="1327" name="Google Shape;1327;p118"/>
          <p:cNvSpPr txBox="1">
            <a:spLocks noGrp="1"/>
          </p:cNvSpPr>
          <p:nvPr>
            <p:ph type="body" idx="1"/>
          </p:nvPr>
        </p:nvSpPr>
        <p:spPr>
          <a:xfrm>
            <a:off x="4894750" y="1631100"/>
            <a:ext cx="10563900" cy="5881800"/>
          </a:xfrm>
          <a:prstGeom prst="rect">
            <a:avLst/>
          </a:prstGeom>
          <a:noFill/>
          <a:ln>
            <a:noFill/>
          </a:ln>
        </p:spPr>
        <p:txBody>
          <a:bodyPr spcFirstLastPara="1" wrap="square" lIns="91425" tIns="45700" rIns="91425" bIns="45700" anchor="t" anchorCtr="0">
            <a:noAutofit/>
          </a:bodyPr>
          <a:lstStyle/>
          <a:p>
            <a:pPr marL="50800" lvl="0" indent="0" algn="l" rtl="0">
              <a:lnSpc>
                <a:spcPct val="114000"/>
              </a:lnSpc>
              <a:spcBef>
                <a:spcPts val="1000"/>
              </a:spcBef>
              <a:spcAft>
                <a:spcPts val="0"/>
              </a:spcAft>
              <a:buClr>
                <a:srgbClr val="3F3F3F"/>
              </a:buClr>
              <a:buSzPts val="2800"/>
              <a:buFont typeface="Arial"/>
              <a:buNone/>
            </a:pPr>
            <a:r>
              <a:rPr lang="en-US" dirty="0"/>
              <a:t>Now we have finished our Classes and Design Pattern for the Backend Project </a:t>
            </a:r>
            <a:r>
              <a:rPr lang="en-US" dirty="0" err="1"/>
              <a:t>wrt</a:t>
            </a:r>
            <a:r>
              <a:rPr lang="en-US" dirty="0"/>
              <a:t> End </a:t>
            </a:r>
            <a:r>
              <a:rPr lang="en-US" dirty="0" err="1"/>
              <a:t>Usermodule</a:t>
            </a:r>
            <a:r>
              <a:rPr lang="en-US" dirty="0"/>
              <a:t>. In our next live session, we will :</a:t>
            </a:r>
            <a:endParaRPr dirty="0"/>
          </a:p>
          <a:p>
            <a:pPr marL="50800" lvl="0" indent="-50800" algn="l" rtl="0">
              <a:lnSpc>
                <a:spcPct val="114000"/>
              </a:lnSpc>
              <a:spcBef>
                <a:spcPts val="1000"/>
              </a:spcBef>
              <a:spcAft>
                <a:spcPts val="0"/>
              </a:spcAft>
              <a:buClr>
                <a:srgbClr val="3F3F3F"/>
              </a:buClr>
              <a:buSzPts val="2640"/>
              <a:buFont typeface="Arial"/>
              <a:buChar char="•"/>
            </a:pPr>
            <a:r>
              <a:rPr lang="en-US" dirty="0"/>
              <a:t> See Front End and Back End Communication</a:t>
            </a:r>
            <a:endParaRPr dirty="0"/>
          </a:p>
          <a:p>
            <a:pPr marL="50800" lvl="0" indent="-50800" algn="l" rtl="0">
              <a:lnSpc>
                <a:spcPct val="114000"/>
              </a:lnSpc>
              <a:spcBef>
                <a:spcPts val="1000"/>
              </a:spcBef>
              <a:spcAft>
                <a:spcPts val="0"/>
              </a:spcAft>
              <a:buClr>
                <a:srgbClr val="3F3F3F"/>
              </a:buClr>
              <a:buSzPts val="2640"/>
              <a:buFont typeface="Arial"/>
              <a:buChar char="•"/>
            </a:pPr>
            <a:r>
              <a:rPr lang="en-US" dirty="0"/>
              <a:t> See how to connect to </a:t>
            </a:r>
            <a:r>
              <a:rPr lang="en-US" dirty="0" err="1"/>
              <a:t>MicroServices</a:t>
            </a:r>
            <a:r>
              <a:rPr lang="en-US" dirty="0"/>
              <a:t> from Angular App</a:t>
            </a:r>
            <a:endParaRPr dirty="0"/>
          </a:p>
          <a:p>
            <a:pPr marL="50800" lvl="0" indent="-50800" algn="l" rtl="0">
              <a:lnSpc>
                <a:spcPct val="114000"/>
              </a:lnSpc>
              <a:spcBef>
                <a:spcPts val="1000"/>
              </a:spcBef>
              <a:spcAft>
                <a:spcPts val="0"/>
              </a:spcAft>
              <a:buClr>
                <a:srgbClr val="3F3F3F"/>
              </a:buClr>
              <a:buSzPts val="2640"/>
              <a:buFont typeface="Arial"/>
              <a:buChar char="•"/>
            </a:pPr>
            <a:r>
              <a:rPr lang="en-US" dirty="0"/>
              <a:t> Learn to use ASS S3 bucket to upload product images</a:t>
            </a:r>
            <a:endParaRPr dirty="0"/>
          </a:p>
          <a:p>
            <a:pPr marL="50800" lvl="0" indent="-50800" algn="l" rtl="0">
              <a:lnSpc>
                <a:spcPct val="114000"/>
              </a:lnSpc>
              <a:spcBef>
                <a:spcPts val="1000"/>
              </a:spcBef>
              <a:spcAft>
                <a:spcPts val="0"/>
              </a:spcAft>
              <a:buClr>
                <a:srgbClr val="3F3F3F"/>
              </a:buClr>
              <a:buSzPts val="2640"/>
              <a:buFont typeface="Arial"/>
              <a:buChar char="•"/>
            </a:pPr>
            <a:r>
              <a:rPr lang="en-US"/>
              <a:t> Complete </a:t>
            </a:r>
            <a:r>
              <a:rPr lang="en-US" dirty="0"/>
              <a:t>both Admin and End User Projects with Backend Connectivity</a:t>
            </a:r>
            <a:endParaRPr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sp>
        <p:nvSpPr>
          <p:cNvPr id="480" name="Google Shape;480;p45"/>
          <p:cNvSpPr txBox="1">
            <a:spLocks noGrp="1"/>
          </p:cNvSpPr>
          <p:nvPr>
            <p:ph type="body" idx="1"/>
          </p:nvPr>
        </p:nvSpPr>
        <p:spPr>
          <a:xfrm>
            <a:off x="2692922" y="1478550"/>
            <a:ext cx="10907477" cy="985919"/>
          </a:xfrm>
          <a:prstGeom prst="rect">
            <a:avLst/>
          </a:prstGeom>
          <a:noFill/>
          <a:ln>
            <a:noFill/>
          </a:ln>
        </p:spPr>
        <p:txBody>
          <a:bodyPr spcFirstLastPara="1" wrap="square" lIns="91425" tIns="0" rIns="91425" bIns="0" anchor="t" anchorCtr="0">
            <a:noAutofit/>
          </a:bodyPr>
          <a:lstStyle/>
          <a:p>
            <a:pPr marL="0" lvl="0" indent="0" algn="ctr" rtl="0">
              <a:lnSpc>
                <a:spcPct val="114000"/>
              </a:lnSpc>
              <a:spcBef>
                <a:spcPts val="1000"/>
              </a:spcBef>
              <a:spcAft>
                <a:spcPts val="0"/>
              </a:spcAft>
              <a:buClr>
                <a:srgbClr val="3F3F3F"/>
              </a:buClr>
              <a:buSzPts val="2800"/>
              <a:buNone/>
            </a:pPr>
            <a:r>
              <a:rPr lang="en-US" dirty="0">
                <a:solidFill>
                  <a:srgbClr val="3F3F3F"/>
                </a:solidFill>
                <a:latin typeface="Open Sans"/>
                <a:ea typeface="Open Sans"/>
                <a:cs typeface="Open Sans"/>
                <a:sym typeface="Open Sans"/>
              </a:rPr>
              <a:t>Now, Bob needs to develop API end points with Spring Boot for E-Store Backend. So, Bob brainstorms a bit and finds a solution.  </a:t>
            </a:r>
            <a:endParaRPr dirty="0"/>
          </a:p>
        </p:txBody>
      </p:sp>
      <p:sp>
        <p:nvSpPr>
          <p:cNvPr id="481" name="Google Shape;481;p45"/>
          <p:cNvSpPr/>
          <p:nvPr/>
        </p:nvSpPr>
        <p:spPr>
          <a:xfrm>
            <a:off x="1940767" y="2981667"/>
            <a:ext cx="6187233" cy="1590333"/>
          </a:xfrm>
          <a:prstGeom prst="wedgeRoundRectCallout">
            <a:avLst>
              <a:gd name="adj1" fmla="val 61051"/>
              <a:gd name="adj2" fmla="val -20182"/>
              <a:gd name="adj3" fmla="val 16667"/>
            </a:avLst>
          </a:prstGeom>
          <a:solidFill>
            <a:srgbClr val="F9DEC9"/>
          </a:solidFill>
          <a:ln w="12700" cap="flat" cmpd="sng">
            <a:solidFill>
              <a:srgbClr val="E9AFA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000" b="0" i="0" u="none" strike="noStrike" cap="none">
                <a:solidFill>
                  <a:srgbClr val="3F3F3F"/>
                </a:solidFill>
                <a:latin typeface="Open Sans"/>
                <a:ea typeface="Open Sans"/>
                <a:cs typeface="Open Sans"/>
                <a:sym typeface="Open Sans"/>
              </a:rPr>
              <a:t>Let me use Spring, Spring Boot, WebServices and MicroServices to create a  Spring Boot Project.  And Spring Web and JDBC Dependencies to configure configure this project.</a:t>
            </a:r>
            <a:endParaRPr/>
          </a:p>
        </p:txBody>
      </p:sp>
      <p:pic>
        <p:nvPicPr>
          <p:cNvPr id="482" name="Google Shape;482;p45"/>
          <p:cNvPicPr preferRelativeResize="0"/>
          <p:nvPr/>
        </p:nvPicPr>
        <p:blipFill rotWithShape="1">
          <a:blip r:embed="rId3">
            <a:alphaModFix/>
          </a:blip>
          <a:srcRect/>
          <a:stretch/>
        </p:blipFill>
        <p:spPr>
          <a:xfrm>
            <a:off x="8821987" y="2464469"/>
            <a:ext cx="1646960" cy="4522557"/>
          </a:xfrm>
          <a:prstGeom prst="rect">
            <a:avLst/>
          </a:prstGeom>
          <a:noFill/>
          <a:ln>
            <a:noFill/>
          </a:ln>
        </p:spPr>
      </p:pic>
      <p:sp>
        <p:nvSpPr>
          <p:cNvPr id="483" name="Google Shape;483;p45"/>
          <p:cNvSpPr txBox="1"/>
          <p:nvPr/>
        </p:nvSpPr>
        <p:spPr>
          <a:xfrm>
            <a:off x="1119673" y="6924272"/>
            <a:ext cx="14042571" cy="1522283"/>
          </a:xfrm>
          <a:prstGeom prst="rect">
            <a:avLst/>
          </a:prstGeom>
          <a:noFill/>
          <a:ln>
            <a:noFill/>
          </a:ln>
        </p:spPr>
        <p:txBody>
          <a:bodyPr spcFirstLastPara="1" wrap="square" lIns="91425" tIns="0" rIns="91425" bIns="0" anchor="t" anchorCtr="0">
            <a:noAutofit/>
          </a:bodyPr>
          <a:lstStyle/>
          <a:p>
            <a:pPr marL="50800" marR="0" lvl="0" indent="0" algn="ctr" rtl="0">
              <a:lnSpc>
                <a:spcPct val="114000"/>
              </a:lnSpc>
              <a:spcBef>
                <a:spcPts val="1000"/>
              </a:spcBef>
              <a:spcAft>
                <a:spcPts val="0"/>
              </a:spcAft>
              <a:buClr>
                <a:schemeClr val="dk1"/>
              </a:buClr>
              <a:buSzPts val="2800"/>
              <a:buFont typeface="Arial"/>
              <a:buNone/>
            </a:pPr>
            <a:r>
              <a:rPr lang="en-US" sz="2200" b="0" i="0" u="none" strike="noStrike" cap="none">
                <a:solidFill>
                  <a:srgbClr val="3F3F3F"/>
                </a:solidFill>
                <a:latin typeface="Open Sans"/>
                <a:ea typeface="Open Sans"/>
                <a:cs typeface="Open Sans"/>
                <a:sym typeface="Open Sans"/>
              </a:rPr>
              <a:t>In this lesson, we will create Controller Classes and implement CRUD operations by creating microservices for various models. The Request will be captures and JSON Response will be sent back to the client. Finally, we will test the services on postman and help Bob to complete his task effectively and quickly.</a:t>
            </a:r>
            <a:endParaRPr/>
          </a:p>
        </p:txBody>
      </p:sp>
    </p:spTree>
  </p:cSld>
  <p:clrMapOvr>
    <a:masterClrMapping/>
  </p:clrMapOvr>
</p:sld>
</file>

<file path=ppt/theme/theme1.xml><?xml version="1.0" encoding="utf-8"?>
<a:theme xmlns:a="http://schemas.openxmlformats.org/drawingml/2006/main" name="Tech">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Digital Marketing">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5580</Words>
  <Application>Microsoft Office PowerPoint</Application>
  <PresentationFormat>Custom</PresentationFormat>
  <Paragraphs>635</Paragraphs>
  <Slides>80</Slides>
  <Notes>80</Notes>
  <HiddenSlides>0</HiddenSlides>
  <MMClips>0</MMClips>
  <ScaleCrop>false</ScaleCrop>
  <HeadingPairs>
    <vt:vector size="6" baseType="variant">
      <vt:variant>
        <vt:lpstr>Fonts Used</vt:lpstr>
      </vt:variant>
      <vt:variant>
        <vt:i4>5</vt:i4>
      </vt:variant>
      <vt:variant>
        <vt:lpstr>Theme</vt:lpstr>
      </vt:variant>
      <vt:variant>
        <vt:i4>3</vt:i4>
      </vt:variant>
      <vt:variant>
        <vt:lpstr>Slide Titles</vt:lpstr>
      </vt:variant>
      <vt:variant>
        <vt:i4>80</vt:i4>
      </vt:variant>
    </vt:vector>
  </HeadingPairs>
  <TitlesOfParts>
    <vt:vector size="88" baseType="lpstr">
      <vt:lpstr>Oswald</vt:lpstr>
      <vt:lpstr>Open Sans</vt:lpstr>
      <vt:lpstr>Courier New</vt:lpstr>
      <vt:lpstr>Arial</vt:lpstr>
      <vt:lpstr>Calibri</vt:lpstr>
      <vt:lpstr>Tech</vt:lpstr>
      <vt:lpstr>Digital Marketing</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Create Java Classes as Controllers</vt:lpstr>
      <vt:lpstr>Create Java Classes as Controllers</vt:lpstr>
      <vt:lpstr>Create Java Classes as Controllers</vt:lpstr>
      <vt:lpstr>Create Java Classes as Controllers</vt:lpstr>
      <vt:lpstr>Create Java Classes as Controllers</vt:lpstr>
      <vt:lpstr>Create Java Classes as Controllers</vt:lpstr>
      <vt:lpstr>Create Java Classes as Controllers</vt:lpstr>
      <vt:lpstr>Create Java Classes as Controllers</vt:lpstr>
      <vt:lpstr>Create Java Classes as Controllers</vt:lpstr>
      <vt:lpstr>UsersController.java: Implementation as RestController for Users</vt:lpstr>
      <vt:lpstr>PowerPoint Presentation</vt:lpstr>
      <vt:lpstr>Implementating Micorservice for CRUD: Insert Operation</vt:lpstr>
      <vt:lpstr>Implementating Micorservice for CRUD: Insert Operation</vt:lpstr>
      <vt:lpstr>Implementating Micorservice for CRUD: Insert Operation</vt:lpstr>
      <vt:lpstr>Implementating Micorservice for CRUD: Update Operation</vt:lpstr>
      <vt:lpstr>Implementating Micorservice for CRUD: Update Operation</vt:lpstr>
      <vt:lpstr>Implementating Micorservice for CRUD: Update Operation</vt:lpstr>
      <vt:lpstr>Implementating Micorservice for CRUD: Retrieve Operation</vt:lpstr>
      <vt:lpstr>Implementating Micorservice for CRUD: Retrieve Operation</vt:lpstr>
      <vt:lpstr>Implementating Micorservice for CRUD: Retrieve Operation</vt:lpstr>
      <vt:lpstr>Implementating Micorservice for CRUD: Retrieve Single Operation</vt:lpstr>
      <vt:lpstr>Implementating Micorservice for CRUD: Retrieve Single Operation</vt:lpstr>
      <vt:lpstr>Implementating Micorservice for CRUD: Retrieve Single Operation</vt:lpstr>
      <vt:lpstr>Implementating Micorservice for CRUD: Delete Operation</vt:lpstr>
      <vt:lpstr>Implementating Micorservice for CRUD: Delete Operation</vt:lpstr>
      <vt:lpstr>Implementating Micorservice for CRUD: Delete Operation</vt:lpstr>
      <vt:lpstr>Implementating Micorservice for CRUD: User Login Operation</vt:lpstr>
      <vt:lpstr>Implementating Micorservice for CRUD: User Login Operation</vt:lpstr>
      <vt:lpstr>Implementating Micorservice for CRUD: User Login Operation</vt:lpstr>
      <vt:lpstr>Implementating Micorservice for CRUD: Complete UserController Class</vt:lpstr>
      <vt:lpstr>PowerPoint Presentation</vt:lpstr>
      <vt:lpstr>CategoriesController.java: Implementation as RestController for Categories</vt:lpstr>
      <vt:lpstr>ProductsController.java: Implementation as RestController for Products </vt:lpstr>
      <vt:lpstr>OrdersController.java: Implementation as RestController for Orders</vt:lpstr>
      <vt:lpstr>OrderItemsController.java: Implementation as RestController for OrderItems</vt:lpstr>
      <vt:lpstr>ShipmentsController.java: Implementation as RestController for Shipments</vt:lpstr>
      <vt:lpstr>CartController.java: Implementation as RestController for Cart</vt:lpstr>
      <vt:lpstr>WishlistController.java: Implementation as RestController for Wishlist</vt:lpstr>
      <vt:lpstr>PowerPoint Presentation</vt:lpstr>
      <vt:lpstr>PowerPoint Presentation</vt:lpstr>
      <vt:lpstr>Run the Project as Spring Boot App</vt:lpstr>
      <vt:lpstr>Project Run Output Logs</vt:lpstr>
      <vt:lpstr>PowerPoint Presentation</vt:lpstr>
      <vt:lpstr>Project on localhost:8080</vt:lpstr>
      <vt:lpstr>Build the Project Using Maven and Create a Jar</vt:lpstr>
      <vt:lpstr>Build the Project Using Maven and Create a Jar</vt:lpstr>
      <vt:lpstr>Build the Project Using Maven and Create a Jar</vt:lpstr>
      <vt:lpstr>PowerPoint Presentation</vt:lpstr>
      <vt:lpstr>Launch the Postman App from Chrome Web Browser</vt:lpstr>
      <vt:lpstr>Test Add User on Postman from UsersController</vt:lpstr>
      <vt:lpstr>Check User Record in DataBase</vt:lpstr>
      <vt:lpstr>Test Login User on Postman from UsersController</vt:lpstr>
      <vt:lpstr>Test Get Single User on Postman from UsersController</vt:lpstr>
      <vt:lpstr>Test Get All Users on Postman from UsersController</vt:lpstr>
      <vt:lpstr>Test Delete User on Postman from UsersController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Before the Next Class</vt:lpstr>
      <vt:lpstr>What’s Next?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
  <cp:revision>3</cp:revision>
  <dcterms:modified xsi:type="dcterms:W3CDTF">2022-04-21T08:28:16Z</dcterms:modified>
</cp:coreProperties>
</file>